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1" r:id="rId1"/>
  </p:sldMasterIdLst>
  <p:notesMasterIdLst>
    <p:notesMasterId r:id="rId17"/>
  </p:notesMasterIdLst>
  <p:sldIdLst>
    <p:sldId id="270" r:id="rId2"/>
    <p:sldId id="256" r:id="rId3"/>
    <p:sldId id="257" r:id="rId4"/>
    <p:sldId id="258" r:id="rId5"/>
    <p:sldId id="260" r:id="rId6"/>
    <p:sldId id="259" r:id="rId7"/>
    <p:sldId id="261" r:id="rId8"/>
    <p:sldId id="268" r:id="rId9"/>
    <p:sldId id="262" r:id="rId10"/>
    <p:sldId id="263" r:id="rId11"/>
    <p:sldId id="264" r:id="rId12"/>
    <p:sldId id="265" r:id="rId13"/>
    <p:sldId id="266" r:id="rId14"/>
    <p:sldId id="267" r:id="rId15"/>
    <p:sldId id="271"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92" autoAdjust="0"/>
    <p:restoredTop sz="94660"/>
  </p:normalViewPr>
  <p:slideViewPr>
    <p:cSldViewPr snapToGrid="0">
      <p:cViewPr varScale="1">
        <p:scale>
          <a:sx n="69" d="100"/>
          <a:sy n="69" d="100"/>
        </p:scale>
        <p:origin x="66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PT"/>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AB8A0E-6651-43C5-8720-57C690E9E8E3}" type="datetimeFigureOut">
              <a:rPr lang="pt-PT" smtClean="0"/>
              <a:t>22/05/2024</a:t>
            </a:fld>
            <a:endParaRPr lang="pt-PT"/>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PT"/>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pt-PT"/>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PT"/>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7C916D-0F48-451E-9417-7BBB6BB0CC8F}" type="slidenum">
              <a:rPr lang="pt-PT" smtClean="0"/>
              <a:t>‹nº›</a:t>
            </a:fld>
            <a:endParaRPr lang="pt-PT"/>
          </a:p>
        </p:txBody>
      </p:sp>
    </p:spTree>
    <p:extLst>
      <p:ext uri="{BB962C8B-B14F-4D97-AF65-F5344CB8AC3E}">
        <p14:creationId xmlns:p14="http://schemas.microsoft.com/office/powerpoint/2010/main" val="26175002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o de Título">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pt-PT"/>
              <a:t>Clique para editar o estilo de título do Modelo Global</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PT"/>
              <a:t>Clique para editar o estilo de subtítulo do Modelo Global</a:t>
            </a:r>
            <a:endParaRPr lang="en-US" dirty="0"/>
          </a:p>
        </p:txBody>
      </p:sp>
      <p:sp>
        <p:nvSpPr>
          <p:cNvPr id="4" name="Date Placeholder 3"/>
          <p:cNvSpPr>
            <a:spLocks noGrp="1"/>
          </p:cNvSpPr>
          <p:nvPr>
            <p:ph type="dt" sz="half" idx="10"/>
          </p:nvPr>
        </p:nvSpPr>
        <p:spPr/>
        <p:txBody>
          <a:bodyPr/>
          <a:lstStyle/>
          <a:p>
            <a:fld id="{0AA7BBF1-8EDA-430F-B09D-413CCBD1330F}" type="datetime1">
              <a:rPr lang="pt-PT" smtClean="0"/>
              <a:t>22/05/2024</a:t>
            </a:fld>
            <a:endParaRPr lang="pt-PT"/>
          </a:p>
        </p:txBody>
      </p:sp>
      <p:sp>
        <p:nvSpPr>
          <p:cNvPr id="5" name="Footer Placeholder 4"/>
          <p:cNvSpPr>
            <a:spLocks noGrp="1"/>
          </p:cNvSpPr>
          <p:nvPr>
            <p:ph type="ftr" sz="quarter" idx="11"/>
          </p:nvPr>
        </p:nvSpPr>
        <p:spPr/>
        <p:txBody>
          <a:bodyPr/>
          <a:lstStyle/>
          <a:p>
            <a:r>
              <a:rPr lang="pt-PT"/>
              <a:t>SEN Power project 2022-1-BG01-KA220-SCH-00085065</a:t>
            </a:r>
          </a:p>
        </p:txBody>
      </p:sp>
      <p:sp>
        <p:nvSpPr>
          <p:cNvPr id="6" name="Slide Number Placeholder 5"/>
          <p:cNvSpPr>
            <a:spLocks noGrp="1"/>
          </p:cNvSpPr>
          <p:nvPr>
            <p:ph type="sldNum" sz="quarter" idx="12"/>
          </p:nvPr>
        </p:nvSpPr>
        <p:spPr/>
        <p:txBody>
          <a:bodyPr/>
          <a:lstStyle/>
          <a:p>
            <a:fld id="{47D4B45D-48E4-4925-9BE9-7D5240240995}" type="slidenum">
              <a:rPr lang="pt-PT" smtClean="0"/>
              <a:t>‹nº›</a:t>
            </a:fld>
            <a:endParaRPr lang="pt-PT"/>
          </a:p>
        </p:txBody>
      </p:sp>
    </p:spTree>
    <p:extLst>
      <p:ext uri="{BB962C8B-B14F-4D97-AF65-F5344CB8AC3E}">
        <p14:creationId xmlns:p14="http://schemas.microsoft.com/office/powerpoint/2010/main" val="2794208926"/>
      </p:ext>
    </p:extLst>
  </p:cSld>
  <p:clrMapOvr>
    <a:masterClrMapping/>
  </p:clrMapOvr>
  <p:hf sldNum="0" hd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e Legenda">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pt-PT"/>
              <a:t>Clique para editar o estilo de título do Modelo Global</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PT"/>
              <a:t>Clique para editar os estilos do texto de Modelo Global</a:t>
            </a:r>
          </a:p>
        </p:txBody>
      </p:sp>
      <p:sp>
        <p:nvSpPr>
          <p:cNvPr id="4" name="Date Placeholder 3"/>
          <p:cNvSpPr>
            <a:spLocks noGrp="1"/>
          </p:cNvSpPr>
          <p:nvPr>
            <p:ph type="dt" sz="half" idx="10"/>
          </p:nvPr>
        </p:nvSpPr>
        <p:spPr/>
        <p:txBody>
          <a:bodyPr/>
          <a:lstStyle/>
          <a:p>
            <a:fld id="{0AA7BBF1-8EDA-430F-B09D-413CCBD1330F}" type="datetime1">
              <a:rPr lang="pt-PT" smtClean="0"/>
              <a:t>22/05/2024</a:t>
            </a:fld>
            <a:endParaRPr lang="pt-PT"/>
          </a:p>
        </p:txBody>
      </p:sp>
      <p:sp>
        <p:nvSpPr>
          <p:cNvPr id="5" name="Footer Placeholder 4"/>
          <p:cNvSpPr>
            <a:spLocks noGrp="1"/>
          </p:cNvSpPr>
          <p:nvPr>
            <p:ph type="ftr" sz="quarter" idx="11"/>
          </p:nvPr>
        </p:nvSpPr>
        <p:spPr/>
        <p:txBody>
          <a:bodyPr/>
          <a:lstStyle/>
          <a:p>
            <a:r>
              <a:rPr lang="pt-PT"/>
              <a:t>SEN Power project 2022-1-BG01-KA220-SCH-00085065</a:t>
            </a:r>
          </a:p>
        </p:txBody>
      </p:sp>
      <p:sp>
        <p:nvSpPr>
          <p:cNvPr id="6" name="Slide Number Placeholder 5"/>
          <p:cNvSpPr>
            <a:spLocks noGrp="1"/>
          </p:cNvSpPr>
          <p:nvPr>
            <p:ph type="sldNum" sz="quarter" idx="12"/>
          </p:nvPr>
        </p:nvSpPr>
        <p:spPr/>
        <p:txBody>
          <a:bodyPr/>
          <a:lstStyle/>
          <a:p>
            <a:fld id="{47D4B45D-48E4-4925-9BE9-7D5240240995}" type="slidenum">
              <a:rPr lang="pt-PT" smtClean="0"/>
              <a:t>‹nº›</a:t>
            </a:fld>
            <a:endParaRPr lang="pt-PT"/>
          </a:p>
        </p:txBody>
      </p:sp>
    </p:spTree>
    <p:extLst>
      <p:ext uri="{BB962C8B-B14F-4D97-AF65-F5344CB8AC3E}">
        <p14:creationId xmlns:p14="http://schemas.microsoft.com/office/powerpoint/2010/main" val="2125854010"/>
      </p:ext>
    </p:extLst>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çã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pt-PT"/>
              <a:t>Clique para editar o estilo de título do Modelo Global</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PT"/>
              <a:t>Clique para editar os estilos do texto de Modelo Global</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PT"/>
              <a:t>Clique para editar os estilos do texto de Modelo Global</a:t>
            </a:r>
          </a:p>
        </p:txBody>
      </p:sp>
      <p:sp>
        <p:nvSpPr>
          <p:cNvPr id="4" name="Date Placeholder 3"/>
          <p:cNvSpPr>
            <a:spLocks noGrp="1"/>
          </p:cNvSpPr>
          <p:nvPr>
            <p:ph type="dt" sz="half" idx="10"/>
          </p:nvPr>
        </p:nvSpPr>
        <p:spPr/>
        <p:txBody>
          <a:bodyPr/>
          <a:lstStyle/>
          <a:p>
            <a:fld id="{0AA7BBF1-8EDA-430F-B09D-413CCBD1330F}" type="datetime1">
              <a:rPr lang="pt-PT" smtClean="0"/>
              <a:t>22/05/2024</a:t>
            </a:fld>
            <a:endParaRPr lang="pt-PT"/>
          </a:p>
        </p:txBody>
      </p:sp>
      <p:sp>
        <p:nvSpPr>
          <p:cNvPr id="5" name="Footer Placeholder 4"/>
          <p:cNvSpPr>
            <a:spLocks noGrp="1"/>
          </p:cNvSpPr>
          <p:nvPr>
            <p:ph type="ftr" sz="quarter" idx="11"/>
          </p:nvPr>
        </p:nvSpPr>
        <p:spPr/>
        <p:txBody>
          <a:bodyPr/>
          <a:lstStyle/>
          <a:p>
            <a:r>
              <a:rPr lang="pt-PT"/>
              <a:t>SEN Power project 2022-1-BG01-KA220-SCH-00085065</a:t>
            </a:r>
          </a:p>
        </p:txBody>
      </p:sp>
      <p:sp>
        <p:nvSpPr>
          <p:cNvPr id="6" name="Slide Number Placeholder 5"/>
          <p:cNvSpPr>
            <a:spLocks noGrp="1"/>
          </p:cNvSpPr>
          <p:nvPr>
            <p:ph type="sldNum" sz="quarter" idx="12"/>
          </p:nvPr>
        </p:nvSpPr>
        <p:spPr/>
        <p:txBody>
          <a:bodyPr/>
          <a:lstStyle/>
          <a:p>
            <a:fld id="{47D4B45D-48E4-4925-9BE9-7D5240240995}" type="slidenum">
              <a:rPr lang="pt-PT" smtClean="0"/>
              <a:t>‹nº›</a:t>
            </a:fld>
            <a:endParaRPr lang="pt-PT"/>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858002509"/>
      </p:ext>
    </p:extLst>
  </p:cSld>
  <p:clrMapOvr>
    <a:masterClrMapping/>
  </p:clrMapOvr>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ão de Nom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pt-PT"/>
              <a:t>Clique para editar o estilo de título do Modelo Global</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PT"/>
              <a:t>Clique para editar os estilos do texto de Modelo Global</a:t>
            </a:r>
          </a:p>
        </p:txBody>
      </p:sp>
      <p:sp>
        <p:nvSpPr>
          <p:cNvPr id="4" name="Date Placeholder 3"/>
          <p:cNvSpPr>
            <a:spLocks noGrp="1"/>
          </p:cNvSpPr>
          <p:nvPr>
            <p:ph type="dt" sz="half" idx="10"/>
          </p:nvPr>
        </p:nvSpPr>
        <p:spPr/>
        <p:txBody>
          <a:bodyPr/>
          <a:lstStyle/>
          <a:p>
            <a:fld id="{0AA7BBF1-8EDA-430F-B09D-413CCBD1330F}" type="datetime1">
              <a:rPr lang="pt-PT" smtClean="0"/>
              <a:t>22/05/2024</a:t>
            </a:fld>
            <a:endParaRPr lang="pt-PT"/>
          </a:p>
        </p:txBody>
      </p:sp>
      <p:sp>
        <p:nvSpPr>
          <p:cNvPr id="5" name="Footer Placeholder 4"/>
          <p:cNvSpPr>
            <a:spLocks noGrp="1"/>
          </p:cNvSpPr>
          <p:nvPr>
            <p:ph type="ftr" sz="quarter" idx="11"/>
          </p:nvPr>
        </p:nvSpPr>
        <p:spPr/>
        <p:txBody>
          <a:bodyPr/>
          <a:lstStyle/>
          <a:p>
            <a:r>
              <a:rPr lang="pt-PT"/>
              <a:t>SEN Power project 2022-1-BG01-KA220-SCH-00085065</a:t>
            </a:r>
          </a:p>
        </p:txBody>
      </p:sp>
      <p:sp>
        <p:nvSpPr>
          <p:cNvPr id="6" name="Slide Number Placeholder 5"/>
          <p:cNvSpPr>
            <a:spLocks noGrp="1"/>
          </p:cNvSpPr>
          <p:nvPr>
            <p:ph type="sldNum" sz="quarter" idx="12"/>
          </p:nvPr>
        </p:nvSpPr>
        <p:spPr/>
        <p:txBody>
          <a:bodyPr/>
          <a:lstStyle/>
          <a:p>
            <a:fld id="{47D4B45D-48E4-4925-9BE9-7D5240240995}" type="slidenum">
              <a:rPr lang="pt-PT" smtClean="0"/>
              <a:t>‹nº›</a:t>
            </a:fld>
            <a:endParaRPr lang="pt-PT"/>
          </a:p>
        </p:txBody>
      </p:sp>
    </p:spTree>
    <p:extLst>
      <p:ext uri="{BB962C8B-B14F-4D97-AF65-F5344CB8AC3E}">
        <p14:creationId xmlns:p14="http://schemas.microsoft.com/office/powerpoint/2010/main" val="1398769389"/>
      </p:ext>
    </p:extLst>
  </p:cSld>
  <p:clrMapOvr>
    <a:masterClrMapping/>
  </p:clrMapOvr>
  <p:hf sldNum="0"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ão de Nome com Citação">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pt-PT"/>
              <a:t>Clique para editar o estilo de título do Modelo Global</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PT"/>
              <a:t>Clique para editar os estilos do texto de Modelo Global</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PT"/>
              <a:t>Clique para editar os estilos do texto de Modelo Global</a:t>
            </a:r>
          </a:p>
        </p:txBody>
      </p:sp>
      <p:sp>
        <p:nvSpPr>
          <p:cNvPr id="4" name="Date Placeholder 3"/>
          <p:cNvSpPr>
            <a:spLocks noGrp="1"/>
          </p:cNvSpPr>
          <p:nvPr>
            <p:ph type="dt" sz="half" idx="10"/>
          </p:nvPr>
        </p:nvSpPr>
        <p:spPr/>
        <p:txBody>
          <a:bodyPr/>
          <a:lstStyle/>
          <a:p>
            <a:fld id="{0AA7BBF1-8EDA-430F-B09D-413CCBD1330F}" type="datetime1">
              <a:rPr lang="pt-PT" smtClean="0"/>
              <a:t>22/05/2024</a:t>
            </a:fld>
            <a:endParaRPr lang="pt-PT"/>
          </a:p>
        </p:txBody>
      </p:sp>
      <p:sp>
        <p:nvSpPr>
          <p:cNvPr id="5" name="Footer Placeholder 4"/>
          <p:cNvSpPr>
            <a:spLocks noGrp="1"/>
          </p:cNvSpPr>
          <p:nvPr>
            <p:ph type="ftr" sz="quarter" idx="11"/>
          </p:nvPr>
        </p:nvSpPr>
        <p:spPr/>
        <p:txBody>
          <a:bodyPr/>
          <a:lstStyle/>
          <a:p>
            <a:r>
              <a:rPr lang="pt-PT"/>
              <a:t>SEN Power project 2022-1-BG01-KA220-SCH-00085065</a:t>
            </a:r>
          </a:p>
        </p:txBody>
      </p:sp>
      <p:sp>
        <p:nvSpPr>
          <p:cNvPr id="6" name="Slide Number Placeholder 5"/>
          <p:cNvSpPr>
            <a:spLocks noGrp="1"/>
          </p:cNvSpPr>
          <p:nvPr>
            <p:ph type="sldNum" sz="quarter" idx="12"/>
          </p:nvPr>
        </p:nvSpPr>
        <p:spPr/>
        <p:txBody>
          <a:bodyPr/>
          <a:lstStyle/>
          <a:p>
            <a:fld id="{47D4B45D-48E4-4925-9BE9-7D5240240995}" type="slidenum">
              <a:rPr lang="pt-PT" smtClean="0"/>
              <a:t>‹nº›</a:t>
            </a:fld>
            <a:endParaRPr lang="pt-PT"/>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257093341"/>
      </p:ext>
    </p:extLst>
  </p:cSld>
  <p:clrMapOvr>
    <a:masterClrMapping/>
  </p:clrMapOvr>
  <p:hf sldNum="0"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iro ou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pt-PT"/>
              <a:t>Clique para editar o estilo de título do Modelo Global</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PT"/>
              <a:t>Clique para editar os estilos do texto de Modelo Global</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PT"/>
              <a:t>Clique para editar os estilos do texto de Modelo Global</a:t>
            </a:r>
          </a:p>
        </p:txBody>
      </p:sp>
      <p:sp>
        <p:nvSpPr>
          <p:cNvPr id="4" name="Date Placeholder 3"/>
          <p:cNvSpPr>
            <a:spLocks noGrp="1"/>
          </p:cNvSpPr>
          <p:nvPr>
            <p:ph type="dt" sz="half" idx="10"/>
          </p:nvPr>
        </p:nvSpPr>
        <p:spPr/>
        <p:txBody>
          <a:bodyPr/>
          <a:lstStyle/>
          <a:p>
            <a:fld id="{0AA7BBF1-8EDA-430F-B09D-413CCBD1330F}" type="datetime1">
              <a:rPr lang="pt-PT" smtClean="0"/>
              <a:t>22/05/2024</a:t>
            </a:fld>
            <a:endParaRPr lang="pt-PT"/>
          </a:p>
        </p:txBody>
      </p:sp>
      <p:sp>
        <p:nvSpPr>
          <p:cNvPr id="5" name="Footer Placeholder 4"/>
          <p:cNvSpPr>
            <a:spLocks noGrp="1"/>
          </p:cNvSpPr>
          <p:nvPr>
            <p:ph type="ftr" sz="quarter" idx="11"/>
          </p:nvPr>
        </p:nvSpPr>
        <p:spPr/>
        <p:txBody>
          <a:bodyPr/>
          <a:lstStyle/>
          <a:p>
            <a:r>
              <a:rPr lang="pt-PT"/>
              <a:t>SEN Power project 2022-1-BG01-KA220-SCH-00085065</a:t>
            </a:r>
          </a:p>
        </p:txBody>
      </p:sp>
      <p:sp>
        <p:nvSpPr>
          <p:cNvPr id="6" name="Slide Number Placeholder 5"/>
          <p:cNvSpPr>
            <a:spLocks noGrp="1"/>
          </p:cNvSpPr>
          <p:nvPr>
            <p:ph type="sldNum" sz="quarter" idx="12"/>
          </p:nvPr>
        </p:nvSpPr>
        <p:spPr/>
        <p:txBody>
          <a:bodyPr/>
          <a:lstStyle/>
          <a:p>
            <a:fld id="{47D4B45D-48E4-4925-9BE9-7D5240240995}" type="slidenum">
              <a:rPr lang="pt-PT" smtClean="0"/>
              <a:t>‹nº›</a:t>
            </a:fld>
            <a:endParaRPr lang="pt-PT"/>
          </a:p>
        </p:txBody>
      </p:sp>
    </p:spTree>
    <p:extLst>
      <p:ext uri="{BB962C8B-B14F-4D97-AF65-F5344CB8AC3E}">
        <p14:creationId xmlns:p14="http://schemas.microsoft.com/office/powerpoint/2010/main" val="3904608959"/>
      </p:ext>
    </p:extLst>
  </p:cSld>
  <p:clrMapOvr>
    <a:masterClrMapping/>
  </p:clrMapOvr>
  <p:hf sldNum="0" hd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a:t>Clique para editar o estilo de título do Modelo Global</a:t>
            </a:r>
            <a:endParaRPr lang="en-US" dirty="0"/>
          </a:p>
        </p:txBody>
      </p:sp>
      <p:sp>
        <p:nvSpPr>
          <p:cNvPr id="3" name="Vertical Text Placeholder 2"/>
          <p:cNvSpPr>
            <a:spLocks noGrp="1"/>
          </p:cNvSpPr>
          <p:nvPr>
            <p:ph type="body" orient="vert" idx="1"/>
          </p:nvPr>
        </p:nvSpPr>
        <p:spPr/>
        <p:txBody>
          <a:bodyPr vert="eaVert"/>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Date Placeholder 3"/>
          <p:cNvSpPr>
            <a:spLocks noGrp="1"/>
          </p:cNvSpPr>
          <p:nvPr>
            <p:ph type="dt" sz="half" idx="10"/>
          </p:nvPr>
        </p:nvSpPr>
        <p:spPr/>
        <p:txBody>
          <a:bodyPr/>
          <a:lstStyle/>
          <a:p>
            <a:fld id="{5398B6D7-E0E4-42FA-A9C4-8264115FD9FE}" type="datetime1">
              <a:rPr lang="pt-PT" smtClean="0"/>
              <a:t>22/05/2024</a:t>
            </a:fld>
            <a:endParaRPr lang="pt-PT"/>
          </a:p>
        </p:txBody>
      </p:sp>
      <p:sp>
        <p:nvSpPr>
          <p:cNvPr id="5" name="Footer Placeholder 4"/>
          <p:cNvSpPr>
            <a:spLocks noGrp="1"/>
          </p:cNvSpPr>
          <p:nvPr>
            <p:ph type="ftr" sz="quarter" idx="11"/>
          </p:nvPr>
        </p:nvSpPr>
        <p:spPr/>
        <p:txBody>
          <a:bodyPr/>
          <a:lstStyle/>
          <a:p>
            <a:r>
              <a:rPr lang="pt-PT"/>
              <a:t>SEN Power project 2022-1-BG01-KA220-SCH-00085065</a:t>
            </a:r>
          </a:p>
        </p:txBody>
      </p:sp>
      <p:sp>
        <p:nvSpPr>
          <p:cNvPr id="6" name="Slide Number Placeholder 5"/>
          <p:cNvSpPr>
            <a:spLocks noGrp="1"/>
          </p:cNvSpPr>
          <p:nvPr>
            <p:ph type="sldNum" sz="quarter" idx="12"/>
          </p:nvPr>
        </p:nvSpPr>
        <p:spPr/>
        <p:txBody>
          <a:bodyPr/>
          <a:lstStyle/>
          <a:p>
            <a:fld id="{47D4B45D-48E4-4925-9BE9-7D5240240995}" type="slidenum">
              <a:rPr lang="pt-PT" smtClean="0"/>
              <a:t>‹nº›</a:t>
            </a:fld>
            <a:endParaRPr lang="pt-PT"/>
          </a:p>
        </p:txBody>
      </p:sp>
    </p:spTree>
    <p:extLst>
      <p:ext uri="{BB962C8B-B14F-4D97-AF65-F5344CB8AC3E}">
        <p14:creationId xmlns:p14="http://schemas.microsoft.com/office/powerpoint/2010/main" val="9761174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pt-PT"/>
              <a:t>Clique para editar o estilo de título do Modelo Global</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Date Placeholder 3"/>
          <p:cNvSpPr>
            <a:spLocks noGrp="1"/>
          </p:cNvSpPr>
          <p:nvPr>
            <p:ph type="dt" sz="half" idx="10"/>
          </p:nvPr>
        </p:nvSpPr>
        <p:spPr/>
        <p:txBody>
          <a:bodyPr/>
          <a:lstStyle/>
          <a:p>
            <a:fld id="{0AA7BBF1-8EDA-430F-B09D-413CCBD1330F}" type="datetime1">
              <a:rPr lang="pt-PT" smtClean="0"/>
              <a:t>22/05/2024</a:t>
            </a:fld>
            <a:endParaRPr lang="pt-PT"/>
          </a:p>
        </p:txBody>
      </p:sp>
      <p:sp>
        <p:nvSpPr>
          <p:cNvPr id="5" name="Footer Placeholder 4"/>
          <p:cNvSpPr>
            <a:spLocks noGrp="1"/>
          </p:cNvSpPr>
          <p:nvPr>
            <p:ph type="ftr" sz="quarter" idx="11"/>
          </p:nvPr>
        </p:nvSpPr>
        <p:spPr/>
        <p:txBody>
          <a:bodyPr/>
          <a:lstStyle/>
          <a:p>
            <a:r>
              <a:rPr lang="pt-PT"/>
              <a:t>SEN Power project 2022-1-BG01-KA220-SCH-00085065</a:t>
            </a:r>
          </a:p>
        </p:txBody>
      </p:sp>
      <p:sp>
        <p:nvSpPr>
          <p:cNvPr id="6" name="Slide Number Placeholder 5"/>
          <p:cNvSpPr>
            <a:spLocks noGrp="1"/>
          </p:cNvSpPr>
          <p:nvPr>
            <p:ph type="sldNum" sz="quarter" idx="12"/>
          </p:nvPr>
        </p:nvSpPr>
        <p:spPr/>
        <p:txBody>
          <a:bodyPr/>
          <a:lstStyle/>
          <a:p>
            <a:fld id="{47D4B45D-48E4-4925-9BE9-7D5240240995}" type="slidenum">
              <a:rPr lang="pt-PT" smtClean="0"/>
              <a:t>‹nº›</a:t>
            </a:fld>
            <a:endParaRPr lang="pt-PT"/>
          </a:p>
        </p:txBody>
      </p:sp>
    </p:spTree>
    <p:extLst>
      <p:ext uri="{BB962C8B-B14F-4D97-AF65-F5344CB8AC3E}">
        <p14:creationId xmlns:p14="http://schemas.microsoft.com/office/powerpoint/2010/main" val="1630705806"/>
      </p:ext>
    </p:extLst>
  </p:cSld>
  <p:clrMapOvr>
    <a:masterClrMapping/>
  </p:clrMapOvr>
  <p:hf sldNum="0"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Objeto">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pt-PT"/>
              <a:t>Clique para editar o estilo de título do Modelo Global</a:t>
            </a:r>
            <a:endParaRPr lang="en-US" dirty="0"/>
          </a:p>
        </p:txBody>
      </p:sp>
      <p:sp>
        <p:nvSpPr>
          <p:cNvPr id="3" name="Content Placeholder 2"/>
          <p:cNvSpPr>
            <a:spLocks noGrp="1"/>
          </p:cNvSpPr>
          <p:nvPr>
            <p:ph idx="1"/>
          </p:nvPr>
        </p:nvSpPr>
        <p:spPr/>
        <p:txBody>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Date Placeholder 3"/>
          <p:cNvSpPr>
            <a:spLocks noGrp="1"/>
          </p:cNvSpPr>
          <p:nvPr>
            <p:ph type="dt" sz="half" idx="10"/>
          </p:nvPr>
        </p:nvSpPr>
        <p:spPr/>
        <p:txBody>
          <a:bodyPr/>
          <a:lstStyle/>
          <a:p>
            <a:fld id="{0AA7BBF1-8EDA-430F-B09D-413CCBD1330F}" type="datetime1">
              <a:rPr lang="pt-PT" smtClean="0"/>
              <a:t>22/05/2024</a:t>
            </a:fld>
            <a:endParaRPr lang="pt-PT"/>
          </a:p>
        </p:txBody>
      </p:sp>
      <p:sp>
        <p:nvSpPr>
          <p:cNvPr id="5" name="Footer Placeholder 4"/>
          <p:cNvSpPr>
            <a:spLocks noGrp="1"/>
          </p:cNvSpPr>
          <p:nvPr>
            <p:ph type="ftr" sz="quarter" idx="11"/>
          </p:nvPr>
        </p:nvSpPr>
        <p:spPr/>
        <p:txBody>
          <a:bodyPr/>
          <a:lstStyle/>
          <a:p>
            <a:r>
              <a:rPr lang="pt-PT"/>
              <a:t>SEN Power project 2022-1-BG01-KA220-SCH-00085065</a:t>
            </a:r>
          </a:p>
        </p:txBody>
      </p:sp>
      <p:sp>
        <p:nvSpPr>
          <p:cNvPr id="6" name="Slide Number Placeholder 5"/>
          <p:cNvSpPr>
            <a:spLocks noGrp="1"/>
          </p:cNvSpPr>
          <p:nvPr>
            <p:ph type="sldNum" sz="quarter" idx="12"/>
          </p:nvPr>
        </p:nvSpPr>
        <p:spPr/>
        <p:txBody>
          <a:bodyPr/>
          <a:lstStyle/>
          <a:p>
            <a:fld id="{47D4B45D-48E4-4925-9BE9-7D5240240995}" type="slidenum">
              <a:rPr lang="pt-PT" smtClean="0"/>
              <a:t>‹nº›</a:t>
            </a:fld>
            <a:endParaRPr lang="pt-PT"/>
          </a:p>
        </p:txBody>
      </p:sp>
    </p:spTree>
    <p:extLst>
      <p:ext uri="{BB962C8B-B14F-4D97-AF65-F5344CB8AC3E}">
        <p14:creationId xmlns:p14="http://schemas.microsoft.com/office/powerpoint/2010/main" val="3677061518"/>
      </p:ext>
    </p:extLst>
  </p:cSld>
  <p:clrMapOvr>
    <a:masterClrMapping/>
  </p:clrMapOvr>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pt-PT"/>
              <a:t>Clique para editar o estilo de título do Modelo Global</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PT"/>
              <a:t>Clique para editar os estilos do texto de Modelo Global</a:t>
            </a:r>
          </a:p>
        </p:txBody>
      </p:sp>
      <p:sp>
        <p:nvSpPr>
          <p:cNvPr id="4" name="Date Placeholder 3"/>
          <p:cNvSpPr>
            <a:spLocks noGrp="1"/>
          </p:cNvSpPr>
          <p:nvPr>
            <p:ph type="dt" sz="half" idx="10"/>
          </p:nvPr>
        </p:nvSpPr>
        <p:spPr/>
        <p:txBody>
          <a:bodyPr/>
          <a:lstStyle/>
          <a:p>
            <a:fld id="{0AA7BBF1-8EDA-430F-B09D-413CCBD1330F}" type="datetime1">
              <a:rPr lang="pt-PT" smtClean="0"/>
              <a:t>22/05/2024</a:t>
            </a:fld>
            <a:endParaRPr lang="pt-PT"/>
          </a:p>
        </p:txBody>
      </p:sp>
      <p:sp>
        <p:nvSpPr>
          <p:cNvPr id="5" name="Footer Placeholder 4"/>
          <p:cNvSpPr>
            <a:spLocks noGrp="1"/>
          </p:cNvSpPr>
          <p:nvPr>
            <p:ph type="ftr" sz="quarter" idx="11"/>
          </p:nvPr>
        </p:nvSpPr>
        <p:spPr/>
        <p:txBody>
          <a:bodyPr/>
          <a:lstStyle/>
          <a:p>
            <a:r>
              <a:rPr lang="pt-PT"/>
              <a:t>SEN Power project 2022-1-BG01-KA220-SCH-00085065</a:t>
            </a:r>
          </a:p>
        </p:txBody>
      </p:sp>
      <p:sp>
        <p:nvSpPr>
          <p:cNvPr id="6" name="Slide Number Placeholder 5"/>
          <p:cNvSpPr>
            <a:spLocks noGrp="1"/>
          </p:cNvSpPr>
          <p:nvPr>
            <p:ph type="sldNum" sz="quarter" idx="12"/>
          </p:nvPr>
        </p:nvSpPr>
        <p:spPr/>
        <p:txBody>
          <a:bodyPr/>
          <a:lstStyle/>
          <a:p>
            <a:fld id="{47D4B45D-48E4-4925-9BE9-7D5240240995}" type="slidenum">
              <a:rPr lang="pt-PT" smtClean="0"/>
              <a:t>‹nº›</a:t>
            </a:fld>
            <a:endParaRPr lang="pt-PT"/>
          </a:p>
        </p:txBody>
      </p:sp>
    </p:spTree>
    <p:extLst>
      <p:ext uri="{BB962C8B-B14F-4D97-AF65-F5344CB8AC3E}">
        <p14:creationId xmlns:p14="http://schemas.microsoft.com/office/powerpoint/2010/main" val="3041949608"/>
      </p:ext>
    </p:extLst>
  </p:cSld>
  <p:clrMapOvr>
    <a:masterClrMapping/>
  </p:clrMapOvr>
  <p:hf sldNum="0"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a:t>Clique para editar o estilo de título do Modelo Global</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5" name="Date Placeholder 4"/>
          <p:cNvSpPr>
            <a:spLocks noGrp="1"/>
          </p:cNvSpPr>
          <p:nvPr>
            <p:ph type="dt" sz="half" idx="10"/>
          </p:nvPr>
        </p:nvSpPr>
        <p:spPr/>
        <p:txBody>
          <a:bodyPr/>
          <a:lstStyle/>
          <a:p>
            <a:fld id="{0AA7BBF1-8EDA-430F-B09D-413CCBD1330F}" type="datetime1">
              <a:rPr lang="pt-PT" smtClean="0"/>
              <a:t>22/05/2024</a:t>
            </a:fld>
            <a:endParaRPr lang="pt-PT"/>
          </a:p>
        </p:txBody>
      </p:sp>
      <p:sp>
        <p:nvSpPr>
          <p:cNvPr id="6" name="Footer Placeholder 5"/>
          <p:cNvSpPr>
            <a:spLocks noGrp="1"/>
          </p:cNvSpPr>
          <p:nvPr>
            <p:ph type="ftr" sz="quarter" idx="11"/>
          </p:nvPr>
        </p:nvSpPr>
        <p:spPr/>
        <p:txBody>
          <a:bodyPr/>
          <a:lstStyle/>
          <a:p>
            <a:r>
              <a:rPr lang="pt-PT"/>
              <a:t>SEN Power project 2022-1-BG01-KA220-SCH-00085065</a:t>
            </a:r>
          </a:p>
        </p:txBody>
      </p:sp>
      <p:sp>
        <p:nvSpPr>
          <p:cNvPr id="7" name="Slide Number Placeholder 6"/>
          <p:cNvSpPr>
            <a:spLocks noGrp="1"/>
          </p:cNvSpPr>
          <p:nvPr>
            <p:ph type="sldNum" sz="quarter" idx="12"/>
          </p:nvPr>
        </p:nvSpPr>
        <p:spPr/>
        <p:txBody>
          <a:bodyPr/>
          <a:lstStyle/>
          <a:p>
            <a:fld id="{47D4B45D-48E4-4925-9BE9-7D5240240995}" type="slidenum">
              <a:rPr lang="pt-PT" smtClean="0"/>
              <a:t>‹nº›</a:t>
            </a:fld>
            <a:endParaRPr lang="pt-PT"/>
          </a:p>
        </p:txBody>
      </p:sp>
    </p:spTree>
    <p:extLst>
      <p:ext uri="{BB962C8B-B14F-4D97-AF65-F5344CB8AC3E}">
        <p14:creationId xmlns:p14="http://schemas.microsoft.com/office/powerpoint/2010/main" val="3064519595"/>
      </p:ext>
    </p:extLst>
  </p:cSld>
  <p:clrMapOvr>
    <a:masterClrMapping/>
  </p:clrMapOvr>
  <p:hf sldNum="0"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t-PT"/>
              <a:t>Clique para editar o estilo de título do Modelo Global</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Clique para editar os estilos do texto de Modelo Global</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Clique para editar os estilos do texto de Modelo Global</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7" name="Date Placeholder 6"/>
          <p:cNvSpPr>
            <a:spLocks noGrp="1"/>
          </p:cNvSpPr>
          <p:nvPr>
            <p:ph type="dt" sz="half" idx="10"/>
          </p:nvPr>
        </p:nvSpPr>
        <p:spPr/>
        <p:txBody>
          <a:bodyPr/>
          <a:lstStyle/>
          <a:p>
            <a:fld id="{5E277F97-E84D-4B6D-9FBD-0E7BA99EA0B5}" type="datetime1">
              <a:rPr lang="pt-PT" smtClean="0"/>
              <a:t>22/05/2024</a:t>
            </a:fld>
            <a:endParaRPr lang="pt-PT"/>
          </a:p>
        </p:txBody>
      </p:sp>
      <p:sp>
        <p:nvSpPr>
          <p:cNvPr id="8" name="Footer Placeholder 7"/>
          <p:cNvSpPr>
            <a:spLocks noGrp="1"/>
          </p:cNvSpPr>
          <p:nvPr>
            <p:ph type="ftr" sz="quarter" idx="11"/>
          </p:nvPr>
        </p:nvSpPr>
        <p:spPr/>
        <p:txBody>
          <a:bodyPr/>
          <a:lstStyle/>
          <a:p>
            <a:r>
              <a:rPr lang="pt-PT"/>
              <a:t>SEN Power project 2022-1-BG01-KA220-SCH-00085065</a:t>
            </a:r>
          </a:p>
        </p:txBody>
      </p:sp>
      <p:sp>
        <p:nvSpPr>
          <p:cNvPr id="9" name="Slide Number Placeholder 8"/>
          <p:cNvSpPr>
            <a:spLocks noGrp="1"/>
          </p:cNvSpPr>
          <p:nvPr>
            <p:ph type="sldNum" sz="quarter" idx="12"/>
          </p:nvPr>
        </p:nvSpPr>
        <p:spPr/>
        <p:txBody>
          <a:bodyPr/>
          <a:lstStyle/>
          <a:p>
            <a:fld id="{47D4B45D-48E4-4925-9BE9-7D5240240995}" type="slidenum">
              <a:rPr lang="pt-PT" smtClean="0"/>
              <a:t>‹nº›</a:t>
            </a:fld>
            <a:endParaRPr lang="pt-PT"/>
          </a:p>
        </p:txBody>
      </p:sp>
    </p:spTree>
    <p:extLst>
      <p:ext uri="{BB962C8B-B14F-4D97-AF65-F5344CB8AC3E}">
        <p14:creationId xmlns:p14="http://schemas.microsoft.com/office/powerpoint/2010/main" val="5348120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pt-PT"/>
              <a:t>Clique para editar o estilo de título do Modelo Global</a:t>
            </a:r>
            <a:endParaRPr lang="en-US" dirty="0"/>
          </a:p>
        </p:txBody>
      </p:sp>
      <p:sp>
        <p:nvSpPr>
          <p:cNvPr id="3" name="Date Placeholder 2"/>
          <p:cNvSpPr>
            <a:spLocks noGrp="1"/>
          </p:cNvSpPr>
          <p:nvPr>
            <p:ph type="dt" sz="half" idx="10"/>
          </p:nvPr>
        </p:nvSpPr>
        <p:spPr/>
        <p:txBody>
          <a:bodyPr/>
          <a:lstStyle/>
          <a:p>
            <a:fld id="{0AA7BBF1-8EDA-430F-B09D-413CCBD1330F}" type="datetime1">
              <a:rPr lang="pt-PT" smtClean="0"/>
              <a:t>22/05/2024</a:t>
            </a:fld>
            <a:endParaRPr lang="pt-PT"/>
          </a:p>
        </p:txBody>
      </p:sp>
      <p:sp>
        <p:nvSpPr>
          <p:cNvPr id="4" name="Footer Placeholder 3"/>
          <p:cNvSpPr>
            <a:spLocks noGrp="1"/>
          </p:cNvSpPr>
          <p:nvPr>
            <p:ph type="ftr" sz="quarter" idx="11"/>
          </p:nvPr>
        </p:nvSpPr>
        <p:spPr/>
        <p:txBody>
          <a:bodyPr/>
          <a:lstStyle/>
          <a:p>
            <a:r>
              <a:rPr lang="pt-PT"/>
              <a:t>SEN Power project 2022-1-BG01-KA220-SCH-00085065</a:t>
            </a:r>
          </a:p>
        </p:txBody>
      </p:sp>
      <p:sp>
        <p:nvSpPr>
          <p:cNvPr id="5" name="Slide Number Placeholder 4"/>
          <p:cNvSpPr>
            <a:spLocks noGrp="1"/>
          </p:cNvSpPr>
          <p:nvPr>
            <p:ph type="sldNum" sz="quarter" idx="12"/>
          </p:nvPr>
        </p:nvSpPr>
        <p:spPr/>
        <p:txBody>
          <a:bodyPr/>
          <a:lstStyle/>
          <a:p>
            <a:fld id="{47D4B45D-48E4-4925-9BE9-7D5240240995}" type="slidenum">
              <a:rPr lang="pt-PT" smtClean="0"/>
              <a:t>‹nº›</a:t>
            </a:fld>
            <a:endParaRPr lang="pt-PT"/>
          </a:p>
        </p:txBody>
      </p:sp>
    </p:spTree>
    <p:extLst>
      <p:ext uri="{BB962C8B-B14F-4D97-AF65-F5344CB8AC3E}">
        <p14:creationId xmlns:p14="http://schemas.microsoft.com/office/powerpoint/2010/main" val="2199741731"/>
      </p:ext>
    </p:extLst>
  </p:cSld>
  <p:clrMapOvr>
    <a:masterClrMapping/>
  </p:clrMapOvr>
  <p:hf sldNum="0"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A7BBF1-8EDA-430F-B09D-413CCBD1330F}" type="datetime1">
              <a:rPr lang="pt-PT" smtClean="0"/>
              <a:t>22/05/2024</a:t>
            </a:fld>
            <a:endParaRPr lang="pt-PT"/>
          </a:p>
        </p:txBody>
      </p:sp>
      <p:sp>
        <p:nvSpPr>
          <p:cNvPr id="3" name="Footer Placeholder 2"/>
          <p:cNvSpPr>
            <a:spLocks noGrp="1"/>
          </p:cNvSpPr>
          <p:nvPr>
            <p:ph type="ftr" sz="quarter" idx="11"/>
          </p:nvPr>
        </p:nvSpPr>
        <p:spPr/>
        <p:txBody>
          <a:bodyPr/>
          <a:lstStyle/>
          <a:p>
            <a:r>
              <a:rPr lang="pt-PT"/>
              <a:t>SEN Power project 2022-1-BG01-KA220-SCH-00085065</a:t>
            </a:r>
          </a:p>
        </p:txBody>
      </p:sp>
      <p:sp>
        <p:nvSpPr>
          <p:cNvPr id="4" name="Slide Number Placeholder 3"/>
          <p:cNvSpPr>
            <a:spLocks noGrp="1"/>
          </p:cNvSpPr>
          <p:nvPr>
            <p:ph type="sldNum" sz="quarter" idx="12"/>
          </p:nvPr>
        </p:nvSpPr>
        <p:spPr/>
        <p:txBody>
          <a:bodyPr/>
          <a:lstStyle/>
          <a:p>
            <a:fld id="{47D4B45D-48E4-4925-9BE9-7D5240240995}" type="slidenum">
              <a:rPr lang="pt-PT" smtClean="0"/>
              <a:t>‹nº›</a:t>
            </a:fld>
            <a:endParaRPr lang="pt-PT"/>
          </a:p>
        </p:txBody>
      </p:sp>
    </p:spTree>
    <p:extLst>
      <p:ext uri="{BB962C8B-B14F-4D97-AF65-F5344CB8AC3E}">
        <p14:creationId xmlns:p14="http://schemas.microsoft.com/office/powerpoint/2010/main" val="3394918454"/>
      </p:ext>
    </p:extLst>
  </p:cSld>
  <p:clrMapOvr>
    <a:masterClrMapping/>
  </p:clrMapOvr>
  <p:hf sldNum="0" hd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pt-PT"/>
              <a:t>Clique para editar o estilo de título do Modelo Global</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pt-PT"/>
              <a:t>Clique para editar os estilos do texto de Modelo Global</a:t>
            </a:r>
          </a:p>
        </p:txBody>
      </p:sp>
      <p:sp>
        <p:nvSpPr>
          <p:cNvPr id="5" name="Date Placeholder 4"/>
          <p:cNvSpPr>
            <a:spLocks noGrp="1"/>
          </p:cNvSpPr>
          <p:nvPr>
            <p:ph type="dt" sz="half" idx="10"/>
          </p:nvPr>
        </p:nvSpPr>
        <p:spPr/>
        <p:txBody>
          <a:bodyPr/>
          <a:lstStyle/>
          <a:p>
            <a:fld id="{C21B41A5-4DC0-4865-B71F-779FDA2DBFC2}" type="datetime1">
              <a:rPr lang="pt-PT" smtClean="0"/>
              <a:t>22/05/2024</a:t>
            </a:fld>
            <a:endParaRPr lang="pt-PT"/>
          </a:p>
        </p:txBody>
      </p:sp>
      <p:sp>
        <p:nvSpPr>
          <p:cNvPr id="6" name="Footer Placeholder 5"/>
          <p:cNvSpPr>
            <a:spLocks noGrp="1"/>
          </p:cNvSpPr>
          <p:nvPr>
            <p:ph type="ftr" sz="quarter" idx="11"/>
          </p:nvPr>
        </p:nvSpPr>
        <p:spPr/>
        <p:txBody>
          <a:bodyPr/>
          <a:lstStyle/>
          <a:p>
            <a:r>
              <a:rPr lang="pt-PT"/>
              <a:t>SEN Power project 2022-1-BG01-KA220-SCH-00085065</a:t>
            </a:r>
          </a:p>
        </p:txBody>
      </p:sp>
      <p:sp>
        <p:nvSpPr>
          <p:cNvPr id="7" name="Slide Number Placeholder 6"/>
          <p:cNvSpPr>
            <a:spLocks noGrp="1"/>
          </p:cNvSpPr>
          <p:nvPr>
            <p:ph type="sldNum" sz="quarter" idx="12"/>
          </p:nvPr>
        </p:nvSpPr>
        <p:spPr/>
        <p:txBody>
          <a:bodyPr/>
          <a:lstStyle/>
          <a:p>
            <a:fld id="{47D4B45D-48E4-4925-9BE9-7D5240240995}" type="slidenum">
              <a:rPr lang="pt-PT" smtClean="0"/>
              <a:t>‹nº›</a:t>
            </a:fld>
            <a:endParaRPr lang="pt-PT"/>
          </a:p>
        </p:txBody>
      </p:sp>
    </p:spTree>
    <p:extLst>
      <p:ext uri="{BB962C8B-B14F-4D97-AF65-F5344CB8AC3E}">
        <p14:creationId xmlns:p14="http://schemas.microsoft.com/office/powerpoint/2010/main" val="7512226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pt-PT"/>
              <a:t>Clique para editar o estilo de título do Modelo Global</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PT"/>
              <a:t>Clique no ícone para adicionar uma imagem</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a:t>Clique para editar os estilos do texto de Modelo Global</a:t>
            </a:r>
          </a:p>
        </p:txBody>
      </p:sp>
      <p:sp>
        <p:nvSpPr>
          <p:cNvPr id="5" name="Date Placeholder 4"/>
          <p:cNvSpPr>
            <a:spLocks noGrp="1"/>
          </p:cNvSpPr>
          <p:nvPr>
            <p:ph type="dt" sz="half" idx="10"/>
          </p:nvPr>
        </p:nvSpPr>
        <p:spPr/>
        <p:txBody>
          <a:bodyPr/>
          <a:lstStyle/>
          <a:p>
            <a:fld id="{1CC3627F-7C3A-41D9-B443-1EB3D8B68D0C}" type="datetime1">
              <a:rPr lang="pt-PT" smtClean="0"/>
              <a:t>22/05/2024</a:t>
            </a:fld>
            <a:endParaRPr lang="pt-PT"/>
          </a:p>
        </p:txBody>
      </p:sp>
      <p:sp>
        <p:nvSpPr>
          <p:cNvPr id="6" name="Footer Placeholder 5"/>
          <p:cNvSpPr>
            <a:spLocks noGrp="1"/>
          </p:cNvSpPr>
          <p:nvPr>
            <p:ph type="ftr" sz="quarter" idx="11"/>
          </p:nvPr>
        </p:nvSpPr>
        <p:spPr/>
        <p:txBody>
          <a:bodyPr/>
          <a:lstStyle/>
          <a:p>
            <a:r>
              <a:rPr lang="pt-PT"/>
              <a:t>SEN Power project 2022-1-BG01-KA220-SCH-00085065</a:t>
            </a:r>
          </a:p>
        </p:txBody>
      </p:sp>
      <p:sp>
        <p:nvSpPr>
          <p:cNvPr id="7" name="Slide Number Placeholder 6"/>
          <p:cNvSpPr>
            <a:spLocks noGrp="1"/>
          </p:cNvSpPr>
          <p:nvPr>
            <p:ph type="sldNum" sz="quarter" idx="12"/>
          </p:nvPr>
        </p:nvSpPr>
        <p:spPr/>
        <p:txBody>
          <a:bodyPr/>
          <a:lstStyle/>
          <a:p>
            <a:fld id="{47D4B45D-48E4-4925-9BE9-7D5240240995}" type="slidenum">
              <a:rPr lang="pt-PT" smtClean="0"/>
              <a:t>‹nº›</a:t>
            </a:fld>
            <a:endParaRPr lang="pt-PT"/>
          </a:p>
        </p:txBody>
      </p:sp>
    </p:spTree>
    <p:extLst>
      <p:ext uri="{BB962C8B-B14F-4D97-AF65-F5344CB8AC3E}">
        <p14:creationId xmlns:p14="http://schemas.microsoft.com/office/powerpoint/2010/main" val="30642965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pt-PT"/>
              <a:t>Clique para editar o estilo de título do Modelo Global</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AA7BBF1-8EDA-430F-B09D-413CCBD1330F}" type="datetime1">
              <a:rPr lang="pt-PT" smtClean="0"/>
              <a:t>22/05/2024</a:t>
            </a:fld>
            <a:endParaRPr lang="pt-PT"/>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pt-PT"/>
              <a:t>SEN Power project 2022-1-BG01-KA220-SCH-00085065</a:t>
            </a: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47D4B45D-48E4-4925-9BE9-7D5240240995}" type="slidenum">
              <a:rPr lang="pt-PT" smtClean="0"/>
              <a:t>‹nº›</a:t>
            </a:fld>
            <a:endParaRPr lang="pt-PT"/>
          </a:p>
        </p:txBody>
      </p:sp>
    </p:spTree>
    <p:extLst>
      <p:ext uri="{BB962C8B-B14F-4D97-AF65-F5344CB8AC3E}">
        <p14:creationId xmlns:p14="http://schemas.microsoft.com/office/powerpoint/2010/main" val="2636424192"/>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 id="2147483754" r:id="rId13"/>
    <p:sldLayoutId id="2147483755" r:id="rId14"/>
    <p:sldLayoutId id="2147483756" r:id="rId15"/>
    <p:sldLayoutId id="2147483757" r:id="rId16"/>
  </p:sldLayoutIdLst>
  <p:hf sldNum="0" hd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g"/><Relationship Id="rId7" Type="http://schemas.openxmlformats.org/officeDocument/2006/relationships/image" Target="../media/image6.jp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6.jpg"/><Relationship Id="rId2" Type="http://schemas.openxmlformats.org/officeDocument/2006/relationships/image" Target="../media/image15.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6.jpg"/><Relationship Id="rId2" Type="http://schemas.openxmlformats.org/officeDocument/2006/relationships/image" Target="../media/image16.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6.jpg"/><Relationship Id="rId2" Type="http://schemas.openxmlformats.org/officeDocument/2006/relationships/image" Target="../media/image17.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6.jpg"/><Relationship Id="rId2" Type="http://schemas.openxmlformats.org/officeDocument/2006/relationships/image" Target="../media/image18.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6.jpg"/><Relationship Id="rId2" Type="http://schemas.openxmlformats.org/officeDocument/2006/relationships/image" Target="../media/image19.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g"/><Relationship Id="rId7" Type="http://schemas.openxmlformats.org/officeDocument/2006/relationships/image" Target="../media/image6.jp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6.jpg"/><Relationship Id="rId2" Type="http://schemas.openxmlformats.org/officeDocument/2006/relationships/image" Target="../media/image8.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6.jpg"/><Relationship Id="rId2" Type="http://schemas.openxmlformats.org/officeDocument/2006/relationships/image" Target="../media/image9.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6.jpg"/><Relationship Id="rId2" Type="http://schemas.openxmlformats.org/officeDocument/2006/relationships/image" Target="../media/image10.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6.jpg"/><Relationship Id="rId2" Type="http://schemas.openxmlformats.org/officeDocument/2006/relationships/image" Target="../media/image11.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6.jpg"/><Relationship Id="rId2" Type="http://schemas.openxmlformats.org/officeDocument/2006/relationships/image" Target="../media/image12.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6.jpg"/><Relationship Id="rId2" Type="http://schemas.openxmlformats.org/officeDocument/2006/relationships/image" Target="../media/image13.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6.jpg"/><Relationship Id="rId2" Type="http://schemas.openxmlformats.org/officeDocument/2006/relationships/image" Target="../media/image14.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0093" y="-1"/>
            <a:ext cx="1723521" cy="1195143"/>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72626" y="6053023"/>
            <a:ext cx="1356878" cy="715524"/>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4910" y="6170732"/>
            <a:ext cx="850367" cy="525227"/>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99725" y="6101899"/>
            <a:ext cx="1746290" cy="747613"/>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47421" y="6170732"/>
            <a:ext cx="1534554" cy="452582"/>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752196" y="5953585"/>
            <a:ext cx="1231900" cy="914400"/>
          </a:xfrm>
          <a:prstGeom prst="rect">
            <a:avLst/>
          </a:prstGeom>
        </p:spPr>
      </p:pic>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433768" y="32472"/>
            <a:ext cx="2693577" cy="565099"/>
          </a:xfrm>
          <a:prstGeom prst="rect">
            <a:avLst/>
          </a:prstGeom>
        </p:spPr>
      </p:pic>
      <p:sp>
        <p:nvSpPr>
          <p:cNvPr id="12" name="TextBox 11"/>
          <p:cNvSpPr txBox="1"/>
          <p:nvPr/>
        </p:nvSpPr>
        <p:spPr>
          <a:xfrm>
            <a:off x="3667608" y="5676586"/>
            <a:ext cx="2632985" cy="553998"/>
          </a:xfrm>
          <a:prstGeom prst="rect">
            <a:avLst/>
          </a:prstGeom>
          <a:noFill/>
        </p:spPr>
        <p:txBody>
          <a:bodyPr wrap="square" rtlCol="0">
            <a:spAutoFit/>
          </a:bodyPr>
          <a:lstStyle/>
          <a:p>
            <a:r>
              <a:rPr lang="en-US" sz="1200" cap="small" dirty="0">
                <a:solidFill>
                  <a:schemeClr val="accent2">
                    <a:lumMod val="75000"/>
                  </a:schemeClr>
                </a:solidFill>
              </a:rPr>
              <a:t>2022-1-BG01-KA220-SCH-000085065</a:t>
            </a:r>
            <a:endParaRPr lang="en-GB" sz="1200" dirty="0">
              <a:solidFill>
                <a:schemeClr val="accent2">
                  <a:lumMod val="75000"/>
                </a:schemeClr>
              </a:solidFill>
            </a:endParaRPr>
          </a:p>
          <a:p>
            <a:r>
              <a:rPr lang="en-GB" dirty="0"/>
              <a:t> </a:t>
            </a:r>
          </a:p>
        </p:txBody>
      </p:sp>
      <p:sp>
        <p:nvSpPr>
          <p:cNvPr id="2" name="Rectangle 1"/>
          <p:cNvSpPr/>
          <p:nvPr/>
        </p:nvSpPr>
        <p:spPr>
          <a:xfrm>
            <a:off x="2948395" y="2585926"/>
            <a:ext cx="4533580" cy="1323439"/>
          </a:xfrm>
          <a:prstGeom prst="rect">
            <a:avLst/>
          </a:prstGeom>
          <a:noFill/>
        </p:spPr>
        <p:txBody>
          <a:bodyPr wrap="square" lIns="91440" tIns="45720" rIns="91440" bIns="45720">
            <a:spAutoFit/>
          </a:bodyPr>
          <a:lstStyle/>
          <a:p>
            <a:pPr algn="ctr"/>
            <a:r>
              <a:rPr lang="en-US" sz="8000" b="1" cap="none" spc="0" dirty="0">
                <a:ln w="22225">
                  <a:solidFill>
                    <a:schemeClr val="accent2"/>
                  </a:solidFill>
                  <a:prstDash val="solid"/>
                </a:ln>
                <a:solidFill>
                  <a:schemeClr val="accent2">
                    <a:lumMod val="40000"/>
                    <a:lumOff val="60000"/>
                  </a:schemeClr>
                </a:solidFill>
                <a:effectLst/>
              </a:rPr>
              <a:t>First Aid</a:t>
            </a:r>
          </a:p>
        </p:txBody>
      </p:sp>
    </p:spTree>
    <p:extLst>
      <p:ext uri="{BB962C8B-B14F-4D97-AF65-F5344CB8AC3E}">
        <p14:creationId xmlns:p14="http://schemas.microsoft.com/office/powerpoint/2010/main" val="394789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2B6BA671-E4B4-A90B-67D9-7CAC3D42DDFC}"/>
              </a:ext>
            </a:extLst>
          </p:cNvPr>
          <p:cNvSpPr>
            <a:spLocks noGrp="1"/>
          </p:cNvSpPr>
          <p:nvPr>
            <p:ph type="subTitle" idx="1"/>
          </p:nvPr>
        </p:nvSpPr>
        <p:spPr>
          <a:xfrm>
            <a:off x="647941" y="2323780"/>
            <a:ext cx="4166681" cy="2210440"/>
          </a:xfrm>
          <a:solidFill>
            <a:schemeClr val="accent2">
              <a:lumMod val="20000"/>
              <a:lumOff val="80000"/>
            </a:schemeClr>
          </a:solidFill>
        </p:spPr>
        <p:txBody>
          <a:bodyPr>
            <a:normAutofit fontScale="85000" lnSpcReduction="10000"/>
          </a:bodyPr>
          <a:lstStyle/>
          <a:p>
            <a:endParaRPr lang="pt-BR" dirty="0"/>
          </a:p>
          <a:p>
            <a:r>
              <a:rPr lang="pt-BR" sz="8000" b="1" dirty="0" err="1"/>
              <a:t>tweezers</a:t>
            </a:r>
            <a:endParaRPr lang="pt-BR" sz="8000" b="1" dirty="0"/>
          </a:p>
        </p:txBody>
      </p:sp>
      <p:sp>
        <p:nvSpPr>
          <p:cNvPr id="9" name="Espaço Reservado para Rodapé 8">
            <a:extLst>
              <a:ext uri="{FF2B5EF4-FFF2-40B4-BE49-F238E27FC236}">
                <a16:creationId xmlns:a16="http://schemas.microsoft.com/office/drawing/2014/main" id="{9B9CCB64-B185-B3F2-CC02-37C2D990E9D7}"/>
              </a:ext>
            </a:extLst>
          </p:cNvPr>
          <p:cNvSpPr>
            <a:spLocks noGrp="1"/>
          </p:cNvSpPr>
          <p:nvPr>
            <p:ph type="ftr" sz="quarter" idx="11"/>
          </p:nvPr>
        </p:nvSpPr>
        <p:spPr>
          <a:xfrm>
            <a:off x="2099646" y="5693214"/>
            <a:ext cx="4114800" cy="365125"/>
          </a:xfrm>
        </p:spPr>
        <p:txBody>
          <a:bodyPr/>
          <a:lstStyle/>
          <a:p>
            <a:r>
              <a:rPr lang="pt-PT" dirty="0"/>
              <a:t>SEN Power project 2022-1-BG01-KA220-SCH-00085065</a:t>
            </a:r>
          </a:p>
        </p:txBody>
      </p:sp>
      <p:sp>
        <p:nvSpPr>
          <p:cNvPr id="6" name="Rectangle 3">
            <a:extLst>
              <a:ext uri="{FF2B5EF4-FFF2-40B4-BE49-F238E27FC236}">
                <a16:creationId xmlns:a16="http://schemas.microsoft.com/office/drawing/2014/main" id="{20BA8A64-6063-1A28-0BA7-0D4EE827FA3E}"/>
              </a:ext>
            </a:extLst>
          </p:cNvPr>
          <p:cNvSpPr>
            <a:spLocks noChangeArrowheads="1"/>
          </p:cNvSpPr>
          <p:nvPr/>
        </p:nvSpPr>
        <p:spPr bwMode="auto">
          <a:xfrm>
            <a:off x="2652410" y="58751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PT"/>
          </a:p>
        </p:txBody>
      </p:sp>
      <p:sp>
        <p:nvSpPr>
          <p:cNvPr id="8" name="Rectangle 5">
            <a:extLst>
              <a:ext uri="{FF2B5EF4-FFF2-40B4-BE49-F238E27FC236}">
                <a16:creationId xmlns:a16="http://schemas.microsoft.com/office/drawing/2014/main" id="{CA607F49-997D-CCA6-47AE-4978BB4AEDDD}"/>
              </a:ext>
            </a:extLst>
          </p:cNvPr>
          <p:cNvSpPr>
            <a:spLocks noChangeArrowheads="1"/>
          </p:cNvSpPr>
          <p:nvPr/>
        </p:nvSpPr>
        <p:spPr bwMode="auto">
          <a:xfrm>
            <a:off x="2652410" y="63323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PT"/>
          </a:p>
        </p:txBody>
      </p:sp>
      <p:sp>
        <p:nvSpPr>
          <p:cNvPr id="7" name="Seta: para a Direita 6">
            <a:extLst>
              <a:ext uri="{FF2B5EF4-FFF2-40B4-BE49-F238E27FC236}">
                <a16:creationId xmlns:a16="http://schemas.microsoft.com/office/drawing/2014/main" id="{F0FBF168-B240-8B1A-712C-16B6BC88DE5B}"/>
              </a:ext>
            </a:extLst>
          </p:cNvPr>
          <p:cNvSpPr/>
          <p:nvPr/>
        </p:nvSpPr>
        <p:spPr>
          <a:xfrm>
            <a:off x="4814622" y="3018621"/>
            <a:ext cx="1566154" cy="6044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4" name="Imagem 3">
            <a:extLst>
              <a:ext uri="{FF2B5EF4-FFF2-40B4-BE49-F238E27FC236}">
                <a16:creationId xmlns:a16="http://schemas.microsoft.com/office/drawing/2014/main" id="{BEC523C6-4891-54EA-2500-C9B2BA023995}"/>
              </a:ext>
            </a:extLst>
          </p:cNvPr>
          <p:cNvPicPr>
            <a:picLocks noChangeAspect="1"/>
          </p:cNvPicPr>
          <p:nvPr/>
        </p:nvPicPr>
        <p:blipFill rotWithShape="1">
          <a:blip r:embed="rId2">
            <a:extLst>
              <a:ext uri="{28A0092B-C50C-407E-A947-70E740481C1C}">
                <a14:useLocalDpi xmlns:a14="http://schemas.microsoft.com/office/drawing/2010/main" val="0"/>
              </a:ext>
            </a:extLst>
          </a:blip>
          <a:srcRect l="17873" t="15869" r="15984" b="5497"/>
          <a:stretch/>
        </p:blipFill>
        <p:spPr>
          <a:xfrm rot="16200000">
            <a:off x="5061886" y="1458022"/>
            <a:ext cx="5834211" cy="3121198"/>
          </a:xfrm>
          <a:prstGeom prst="rect">
            <a:avLst/>
          </a:prstGeom>
        </p:spPr>
      </p:pic>
      <p:pic>
        <p:nvPicPr>
          <p:cNvPr id="2" name="Picture 5">
            <a:extLst>
              <a:ext uri="{FF2B5EF4-FFF2-40B4-BE49-F238E27FC236}">
                <a16:creationId xmlns:a16="http://schemas.microsoft.com/office/drawing/2014/main" id="{22BB753D-AA79-1254-DA3B-E9E3FF4C46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72626" y="6053023"/>
            <a:ext cx="1356878" cy="715524"/>
          </a:xfrm>
          <a:prstGeom prst="rect">
            <a:avLst/>
          </a:prstGeom>
        </p:spPr>
      </p:pic>
      <p:pic>
        <p:nvPicPr>
          <p:cNvPr id="5" name="Picture 6">
            <a:extLst>
              <a:ext uri="{FF2B5EF4-FFF2-40B4-BE49-F238E27FC236}">
                <a16:creationId xmlns:a16="http://schemas.microsoft.com/office/drawing/2014/main" id="{AA0066E0-7767-8781-230D-1EE80D96EF8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4910" y="6170732"/>
            <a:ext cx="850367" cy="525227"/>
          </a:xfrm>
          <a:prstGeom prst="rect">
            <a:avLst/>
          </a:prstGeom>
        </p:spPr>
      </p:pic>
      <p:pic>
        <p:nvPicPr>
          <p:cNvPr id="10" name="Picture 7">
            <a:extLst>
              <a:ext uri="{FF2B5EF4-FFF2-40B4-BE49-F238E27FC236}">
                <a16:creationId xmlns:a16="http://schemas.microsoft.com/office/drawing/2014/main" id="{929A9E13-18AA-EF9A-43AC-A76D981A3DC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99725" y="6101899"/>
            <a:ext cx="1746290" cy="747613"/>
          </a:xfrm>
          <a:prstGeom prst="rect">
            <a:avLst/>
          </a:prstGeom>
        </p:spPr>
      </p:pic>
      <p:pic>
        <p:nvPicPr>
          <p:cNvPr id="11" name="Picture 8">
            <a:extLst>
              <a:ext uri="{FF2B5EF4-FFF2-40B4-BE49-F238E27FC236}">
                <a16:creationId xmlns:a16="http://schemas.microsoft.com/office/drawing/2014/main" id="{0CDEFBCD-D19B-1A48-B840-7EF050652B4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47421" y="6170732"/>
            <a:ext cx="1534554" cy="452582"/>
          </a:xfrm>
          <a:prstGeom prst="rect">
            <a:avLst/>
          </a:prstGeom>
        </p:spPr>
      </p:pic>
      <p:pic>
        <p:nvPicPr>
          <p:cNvPr id="12" name="Picture 9">
            <a:extLst>
              <a:ext uri="{FF2B5EF4-FFF2-40B4-BE49-F238E27FC236}">
                <a16:creationId xmlns:a16="http://schemas.microsoft.com/office/drawing/2014/main" id="{D47A4E1E-FDA8-028D-355C-8B2A1C009C8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752196" y="5953585"/>
            <a:ext cx="1231900" cy="914400"/>
          </a:xfrm>
          <a:prstGeom prst="rect">
            <a:avLst/>
          </a:prstGeom>
        </p:spPr>
      </p:pic>
    </p:spTree>
    <p:extLst>
      <p:ext uri="{BB962C8B-B14F-4D97-AF65-F5344CB8AC3E}">
        <p14:creationId xmlns:p14="http://schemas.microsoft.com/office/powerpoint/2010/main" val="10738806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2B6BA671-E4B4-A90B-67D9-7CAC3D42DDFC}"/>
              </a:ext>
            </a:extLst>
          </p:cNvPr>
          <p:cNvSpPr>
            <a:spLocks noGrp="1"/>
          </p:cNvSpPr>
          <p:nvPr>
            <p:ph type="subTitle" idx="1"/>
          </p:nvPr>
        </p:nvSpPr>
        <p:spPr>
          <a:xfrm>
            <a:off x="569069" y="2215644"/>
            <a:ext cx="4166681" cy="2210440"/>
          </a:xfrm>
          <a:solidFill>
            <a:schemeClr val="accent2">
              <a:lumMod val="20000"/>
              <a:lumOff val="80000"/>
            </a:schemeClr>
          </a:solidFill>
        </p:spPr>
        <p:txBody>
          <a:bodyPr>
            <a:normAutofit fontScale="85000" lnSpcReduction="20000"/>
          </a:bodyPr>
          <a:lstStyle/>
          <a:p>
            <a:endParaRPr lang="pt-BR" dirty="0"/>
          </a:p>
          <a:p>
            <a:r>
              <a:rPr lang="pt-BR" sz="8000" b="1" dirty="0"/>
              <a:t>saline </a:t>
            </a:r>
            <a:r>
              <a:rPr lang="pt-BR" sz="8000" b="1" dirty="0" err="1"/>
              <a:t>solution</a:t>
            </a:r>
            <a:endParaRPr lang="pt-BR" sz="8000" b="1" dirty="0"/>
          </a:p>
        </p:txBody>
      </p:sp>
      <p:sp>
        <p:nvSpPr>
          <p:cNvPr id="9" name="Espaço Reservado para Rodapé 8">
            <a:extLst>
              <a:ext uri="{FF2B5EF4-FFF2-40B4-BE49-F238E27FC236}">
                <a16:creationId xmlns:a16="http://schemas.microsoft.com/office/drawing/2014/main" id="{9B9CCB64-B185-B3F2-CC02-37C2D990E9D7}"/>
              </a:ext>
            </a:extLst>
          </p:cNvPr>
          <p:cNvSpPr>
            <a:spLocks noGrp="1"/>
          </p:cNvSpPr>
          <p:nvPr>
            <p:ph type="ftr" sz="quarter" idx="11"/>
          </p:nvPr>
        </p:nvSpPr>
        <p:spPr>
          <a:xfrm>
            <a:off x="4408251" y="6336895"/>
            <a:ext cx="4114800" cy="365125"/>
          </a:xfrm>
        </p:spPr>
        <p:txBody>
          <a:bodyPr/>
          <a:lstStyle/>
          <a:p>
            <a:r>
              <a:rPr lang="pt-PT" dirty="0"/>
              <a:t>SEN Power project 2022-1-BG01-KA220-SCH-00085065</a:t>
            </a:r>
          </a:p>
        </p:txBody>
      </p:sp>
      <p:sp>
        <p:nvSpPr>
          <p:cNvPr id="6" name="Rectangle 3">
            <a:extLst>
              <a:ext uri="{FF2B5EF4-FFF2-40B4-BE49-F238E27FC236}">
                <a16:creationId xmlns:a16="http://schemas.microsoft.com/office/drawing/2014/main" id="{20BA8A64-6063-1A28-0BA7-0D4EE827FA3E}"/>
              </a:ext>
            </a:extLst>
          </p:cNvPr>
          <p:cNvSpPr>
            <a:spLocks noChangeArrowheads="1"/>
          </p:cNvSpPr>
          <p:nvPr/>
        </p:nvSpPr>
        <p:spPr bwMode="auto">
          <a:xfrm>
            <a:off x="2652410" y="58751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PT"/>
          </a:p>
        </p:txBody>
      </p:sp>
      <p:sp>
        <p:nvSpPr>
          <p:cNvPr id="8" name="Rectangle 5">
            <a:extLst>
              <a:ext uri="{FF2B5EF4-FFF2-40B4-BE49-F238E27FC236}">
                <a16:creationId xmlns:a16="http://schemas.microsoft.com/office/drawing/2014/main" id="{CA607F49-997D-CCA6-47AE-4978BB4AEDDD}"/>
              </a:ext>
            </a:extLst>
          </p:cNvPr>
          <p:cNvSpPr>
            <a:spLocks noChangeArrowheads="1"/>
          </p:cNvSpPr>
          <p:nvPr/>
        </p:nvSpPr>
        <p:spPr bwMode="auto">
          <a:xfrm>
            <a:off x="2652410" y="63323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PT"/>
          </a:p>
        </p:txBody>
      </p:sp>
      <p:sp>
        <p:nvSpPr>
          <p:cNvPr id="7" name="Seta: para a Direita 6">
            <a:extLst>
              <a:ext uri="{FF2B5EF4-FFF2-40B4-BE49-F238E27FC236}">
                <a16:creationId xmlns:a16="http://schemas.microsoft.com/office/drawing/2014/main" id="{F0FBF168-B240-8B1A-712C-16B6BC88DE5B}"/>
              </a:ext>
            </a:extLst>
          </p:cNvPr>
          <p:cNvSpPr/>
          <p:nvPr/>
        </p:nvSpPr>
        <p:spPr>
          <a:xfrm>
            <a:off x="4735750" y="3018620"/>
            <a:ext cx="1566154" cy="6044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5" name="Imagem 4">
            <a:extLst>
              <a:ext uri="{FF2B5EF4-FFF2-40B4-BE49-F238E27FC236}">
                <a16:creationId xmlns:a16="http://schemas.microsoft.com/office/drawing/2014/main" id="{2E7D242E-8CB2-71D9-E2AD-B2D515C4B208}"/>
              </a:ext>
            </a:extLst>
          </p:cNvPr>
          <p:cNvPicPr>
            <a:picLocks noChangeAspect="1"/>
          </p:cNvPicPr>
          <p:nvPr/>
        </p:nvPicPr>
        <p:blipFill rotWithShape="1">
          <a:blip r:embed="rId2">
            <a:extLst>
              <a:ext uri="{28A0092B-C50C-407E-A947-70E740481C1C}">
                <a14:useLocalDpi xmlns:a14="http://schemas.microsoft.com/office/drawing/2010/main" val="0"/>
              </a:ext>
            </a:extLst>
          </a:blip>
          <a:srcRect t="17873" b="25106"/>
          <a:stretch/>
        </p:blipFill>
        <p:spPr>
          <a:xfrm>
            <a:off x="6304411" y="878458"/>
            <a:ext cx="3854990" cy="4884811"/>
          </a:xfrm>
          <a:prstGeom prst="rect">
            <a:avLst/>
          </a:prstGeom>
        </p:spPr>
      </p:pic>
      <p:pic>
        <p:nvPicPr>
          <p:cNvPr id="2" name="Picture 5">
            <a:extLst>
              <a:ext uri="{FF2B5EF4-FFF2-40B4-BE49-F238E27FC236}">
                <a16:creationId xmlns:a16="http://schemas.microsoft.com/office/drawing/2014/main" id="{33AE8D25-5E8C-1E31-FFDF-766DE12537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72626" y="6053023"/>
            <a:ext cx="1356878" cy="715524"/>
          </a:xfrm>
          <a:prstGeom prst="rect">
            <a:avLst/>
          </a:prstGeom>
        </p:spPr>
      </p:pic>
      <p:pic>
        <p:nvPicPr>
          <p:cNvPr id="4" name="Picture 6">
            <a:extLst>
              <a:ext uri="{FF2B5EF4-FFF2-40B4-BE49-F238E27FC236}">
                <a16:creationId xmlns:a16="http://schemas.microsoft.com/office/drawing/2014/main" id="{13A93028-6EC9-C22B-99E9-81535F499FA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4910" y="6170732"/>
            <a:ext cx="850367" cy="525227"/>
          </a:xfrm>
          <a:prstGeom prst="rect">
            <a:avLst/>
          </a:prstGeom>
        </p:spPr>
      </p:pic>
      <p:pic>
        <p:nvPicPr>
          <p:cNvPr id="10" name="Picture 7">
            <a:extLst>
              <a:ext uri="{FF2B5EF4-FFF2-40B4-BE49-F238E27FC236}">
                <a16:creationId xmlns:a16="http://schemas.microsoft.com/office/drawing/2014/main" id="{59A8C0A6-AD21-A45D-A4EF-C5F68CC5114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99725" y="6101899"/>
            <a:ext cx="1746290" cy="747613"/>
          </a:xfrm>
          <a:prstGeom prst="rect">
            <a:avLst/>
          </a:prstGeom>
        </p:spPr>
      </p:pic>
      <p:pic>
        <p:nvPicPr>
          <p:cNvPr id="11" name="Picture 8">
            <a:extLst>
              <a:ext uri="{FF2B5EF4-FFF2-40B4-BE49-F238E27FC236}">
                <a16:creationId xmlns:a16="http://schemas.microsoft.com/office/drawing/2014/main" id="{32C81FFB-6FFE-F7AA-F7BB-F071114334A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47421" y="6170732"/>
            <a:ext cx="1534554" cy="452582"/>
          </a:xfrm>
          <a:prstGeom prst="rect">
            <a:avLst/>
          </a:prstGeom>
        </p:spPr>
      </p:pic>
      <p:pic>
        <p:nvPicPr>
          <p:cNvPr id="12" name="Picture 9">
            <a:extLst>
              <a:ext uri="{FF2B5EF4-FFF2-40B4-BE49-F238E27FC236}">
                <a16:creationId xmlns:a16="http://schemas.microsoft.com/office/drawing/2014/main" id="{7CCB0401-9C55-E8EE-A6BC-260F09B4963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752196" y="5953585"/>
            <a:ext cx="1231900" cy="914400"/>
          </a:xfrm>
          <a:prstGeom prst="rect">
            <a:avLst/>
          </a:prstGeom>
        </p:spPr>
      </p:pic>
    </p:spTree>
    <p:extLst>
      <p:ext uri="{BB962C8B-B14F-4D97-AF65-F5344CB8AC3E}">
        <p14:creationId xmlns:p14="http://schemas.microsoft.com/office/powerpoint/2010/main" val="26353614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2B6BA671-E4B4-A90B-67D9-7CAC3D42DDFC}"/>
              </a:ext>
            </a:extLst>
          </p:cNvPr>
          <p:cNvSpPr>
            <a:spLocks noGrp="1"/>
          </p:cNvSpPr>
          <p:nvPr>
            <p:ph type="subTitle" idx="1"/>
          </p:nvPr>
        </p:nvSpPr>
        <p:spPr>
          <a:xfrm>
            <a:off x="520430" y="2185163"/>
            <a:ext cx="4166681" cy="2210440"/>
          </a:xfrm>
          <a:solidFill>
            <a:schemeClr val="accent2">
              <a:lumMod val="20000"/>
              <a:lumOff val="80000"/>
            </a:schemeClr>
          </a:solidFill>
        </p:spPr>
        <p:txBody>
          <a:bodyPr>
            <a:normAutofit fontScale="85000" lnSpcReduction="10000"/>
          </a:bodyPr>
          <a:lstStyle/>
          <a:p>
            <a:endParaRPr lang="pt-BR" dirty="0"/>
          </a:p>
          <a:p>
            <a:r>
              <a:rPr lang="pt-BR" sz="8000" b="1" dirty="0" err="1"/>
              <a:t>bandages</a:t>
            </a:r>
            <a:endParaRPr lang="pt-BR" sz="8000" b="1" dirty="0"/>
          </a:p>
        </p:txBody>
      </p:sp>
      <p:sp>
        <p:nvSpPr>
          <p:cNvPr id="9" name="Espaço Reservado para Rodapé 8">
            <a:extLst>
              <a:ext uri="{FF2B5EF4-FFF2-40B4-BE49-F238E27FC236}">
                <a16:creationId xmlns:a16="http://schemas.microsoft.com/office/drawing/2014/main" id="{9B9CCB64-B185-B3F2-CC02-37C2D990E9D7}"/>
              </a:ext>
            </a:extLst>
          </p:cNvPr>
          <p:cNvSpPr>
            <a:spLocks noGrp="1"/>
          </p:cNvSpPr>
          <p:nvPr>
            <p:ph type="ftr" sz="quarter" idx="11"/>
          </p:nvPr>
        </p:nvSpPr>
        <p:spPr>
          <a:xfrm>
            <a:off x="2652410" y="5438301"/>
            <a:ext cx="4114800" cy="365125"/>
          </a:xfrm>
        </p:spPr>
        <p:txBody>
          <a:bodyPr/>
          <a:lstStyle/>
          <a:p>
            <a:r>
              <a:rPr lang="pt-PT" dirty="0"/>
              <a:t>SEN Power project 2022-1-BG01-KA220-SCH-00085065</a:t>
            </a:r>
          </a:p>
        </p:txBody>
      </p:sp>
      <p:sp>
        <p:nvSpPr>
          <p:cNvPr id="8" name="Rectangle 5">
            <a:extLst>
              <a:ext uri="{FF2B5EF4-FFF2-40B4-BE49-F238E27FC236}">
                <a16:creationId xmlns:a16="http://schemas.microsoft.com/office/drawing/2014/main" id="{CA607F49-997D-CCA6-47AE-4978BB4AEDDD}"/>
              </a:ext>
            </a:extLst>
          </p:cNvPr>
          <p:cNvSpPr>
            <a:spLocks noChangeArrowheads="1"/>
          </p:cNvSpPr>
          <p:nvPr/>
        </p:nvSpPr>
        <p:spPr bwMode="auto">
          <a:xfrm>
            <a:off x="2652410" y="63323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PT"/>
          </a:p>
        </p:txBody>
      </p:sp>
      <p:sp>
        <p:nvSpPr>
          <p:cNvPr id="7" name="Seta: para a Direita 6">
            <a:extLst>
              <a:ext uri="{FF2B5EF4-FFF2-40B4-BE49-F238E27FC236}">
                <a16:creationId xmlns:a16="http://schemas.microsoft.com/office/drawing/2014/main" id="{F0FBF168-B240-8B1A-712C-16B6BC88DE5B}"/>
              </a:ext>
            </a:extLst>
          </p:cNvPr>
          <p:cNvSpPr/>
          <p:nvPr/>
        </p:nvSpPr>
        <p:spPr>
          <a:xfrm>
            <a:off x="4687111" y="2988139"/>
            <a:ext cx="1566154" cy="6044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4" name="Imagem 3">
            <a:extLst>
              <a:ext uri="{FF2B5EF4-FFF2-40B4-BE49-F238E27FC236}">
                <a16:creationId xmlns:a16="http://schemas.microsoft.com/office/drawing/2014/main" id="{69372DE1-0EC7-E1D6-7CA3-0ED14F281194}"/>
              </a:ext>
            </a:extLst>
          </p:cNvPr>
          <p:cNvPicPr>
            <a:picLocks noChangeAspect="1"/>
          </p:cNvPicPr>
          <p:nvPr/>
        </p:nvPicPr>
        <p:blipFill rotWithShape="1">
          <a:blip r:embed="rId2">
            <a:extLst>
              <a:ext uri="{28A0092B-C50C-407E-A947-70E740481C1C}">
                <a14:useLocalDpi xmlns:a14="http://schemas.microsoft.com/office/drawing/2010/main" val="0"/>
              </a:ext>
            </a:extLst>
          </a:blip>
          <a:srcRect l="16693" t="41702" b="26066"/>
          <a:stretch/>
        </p:blipFill>
        <p:spPr>
          <a:xfrm>
            <a:off x="6248254" y="1334560"/>
            <a:ext cx="4549593" cy="3911646"/>
          </a:xfrm>
          <a:prstGeom prst="rect">
            <a:avLst/>
          </a:prstGeom>
        </p:spPr>
      </p:pic>
      <p:grpSp>
        <p:nvGrpSpPr>
          <p:cNvPr id="2" name="Agrupar 1">
            <a:extLst>
              <a:ext uri="{FF2B5EF4-FFF2-40B4-BE49-F238E27FC236}">
                <a16:creationId xmlns:a16="http://schemas.microsoft.com/office/drawing/2014/main" id="{D9479C07-CF28-6C8E-2582-ACD13168F8D0}"/>
              </a:ext>
            </a:extLst>
          </p:cNvPr>
          <p:cNvGrpSpPr/>
          <p:nvPr/>
        </p:nvGrpSpPr>
        <p:grpSpPr>
          <a:xfrm>
            <a:off x="504910" y="5953585"/>
            <a:ext cx="8479186" cy="914400"/>
            <a:chOff x="504910" y="5953585"/>
            <a:chExt cx="8479186" cy="914400"/>
          </a:xfrm>
        </p:grpSpPr>
        <p:pic>
          <p:nvPicPr>
            <p:cNvPr id="5" name="Picture 5">
              <a:extLst>
                <a:ext uri="{FF2B5EF4-FFF2-40B4-BE49-F238E27FC236}">
                  <a16:creationId xmlns:a16="http://schemas.microsoft.com/office/drawing/2014/main" id="{025E65C5-F1B9-DA16-6E2D-BCB9317E22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72626" y="6053023"/>
              <a:ext cx="1356878" cy="715524"/>
            </a:xfrm>
            <a:prstGeom prst="rect">
              <a:avLst/>
            </a:prstGeom>
          </p:spPr>
        </p:pic>
        <p:pic>
          <p:nvPicPr>
            <p:cNvPr id="10" name="Picture 6">
              <a:extLst>
                <a:ext uri="{FF2B5EF4-FFF2-40B4-BE49-F238E27FC236}">
                  <a16:creationId xmlns:a16="http://schemas.microsoft.com/office/drawing/2014/main" id="{84D81BB5-9B3E-49BA-3D94-D1D8A8C0C9A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4910" y="6170732"/>
              <a:ext cx="850367" cy="525227"/>
            </a:xfrm>
            <a:prstGeom prst="rect">
              <a:avLst/>
            </a:prstGeom>
          </p:spPr>
        </p:pic>
        <p:pic>
          <p:nvPicPr>
            <p:cNvPr id="11" name="Picture 7">
              <a:extLst>
                <a:ext uri="{FF2B5EF4-FFF2-40B4-BE49-F238E27FC236}">
                  <a16:creationId xmlns:a16="http://schemas.microsoft.com/office/drawing/2014/main" id="{3338130F-C344-5B47-EAEF-68CA83A85B4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99725" y="6101899"/>
              <a:ext cx="1746290" cy="747613"/>
            </a:xfrm>
            <a:prstGeom prst="rect">
              <a:avLst/>
            </a:prstGeom>
          </p:spPr>
        </p:pic>
        <p:pic>
          <p:nvPicPr>
            <p:cNvPr id="12" name="Picture 8">
              <a:extLst>
                <a:ext uri="{FF2B5EF4-FFF2-40B4-BE49-F238E27FC236}">
                  <a16:creationId xmlns:a16="http://schemas.microsoft.com/office/drawing/2014/main" id="{EF28408F-ED5C-8B4F-FBCC-E396C4D888F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47421" y="6170732"/>
              <a:ext cx="1534554" cy="452582"/>
            </a:xfrm>
            <a:prstGeom prst="rect">
              <a:avLst/>
            </a:prstGeom>
          </p:spPr>
        </p:pic>
        <p:pic>
          <p:nvPicPr>
            <p:cNvPr id="13" name="Picture 9">
              <a:extLst>
                <a:ext uri="{FF2B5EF4-FFF2-40B4-BE49-F238E27FC236}">
                  <a16:creationId xmlns:a16="http://schemas.microsoft.com/office/drawing/2014/main" id="{B189D8D8-B35D-1B18-1A28-764E1D8D38C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752196" y="5953585"/>
              <a:ext cx="1231900" cy="914400"/>
            </a:xfrm>
            <a:prstGeom prst="rect">
              <a:avLst/>
            </a:prstGeom>
          </p:spPr>
        </p:pic>
      </p:grpSp>
    </p:spTree>
    <p:extLst>
      <p:ext uri="{BB962C8B-B14F-4D97-AF65-F5344CB8AC3E}">
        <p14:creationId xmlns:p14="http://schemas.microsoft.com/office/powerpoint/2010/main" val="13451844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2B6BA671-E4B4-A90B-67D9-7CAC3D42DDFC}"/>
              </a:ext>
            </a:extLst>
          </p:cNvPr>
          <p:cNvSpPr>
            <a:spLocks noGrp="1"/>
          </p:cNvSpPr>
          <p:nvPr>
            <p:ph type="subTitle" idx="1"/>
          </p:nvPr>
        </p:nvSpPr>
        <p:spPr>
          <a:xfrm>
            <a:off x="0" y="2215645"/>
            <a:ext cx="5721928" cy="2210440"/>
          </a:xfrm>
          <a:solidFill>
            <a:schemeClr val="accent2">
              <a:lumMod val="20000"/>
              <a:lumOff val="80000"/>
            </a:schemeClr>
          </a:solidFill>
        </p:spPr>
        <p:txBody>
          <a:bodyPr>
            <a:normAutofit fontScale="85000" lnSpcReduction="10000"/>
          </a:bodyPr>
          <a:lstStyle/>
          <a:p>
            <a:endParaRPr lang="pt-BR" dirty="0"/>
          </a:p>
          <a:p>
            <a:r>
              <a:rPr lang="pt-BR" sz="8000" b="1" dirty="0" err="1"/>
              <a:t>thermometre</a:t>
            </a:r>
            <a:endParaRPr lang="pt-BR" sz="8000" b="1" dirty="0"/>
          </a:p>
        </p:txBody>
      </p:sp>
      <p:sp>
        <p:nvSpPr>
          <p:cNvPr id="9" name="Espaço Reservado para Rodapé 8">
            <a:extLst>
              <a:ext uri="{FF2B5EF4-FFF2-40B4-BE49-F238E27FC236}">
                <a16:creationId xmlns:a16="http://schemas.microsoft.com/office/drawing/2014/main" id="{9B9CCB64-B185-B3F2-CC02-37C2D990E9D7}"/>
              </a:ext>
            </a:extLst>
          </p:cNvPr>
          <p:cNvSpPr>
            <a:spLocks noGrp="1"/>
          </p:cNvSpPr>
          <p:nvPr>
            <p:ph type="ftr" sz="quarter" idx="11"/>
          </p:nvPr>
        </p:nvSpPr>
        <p:spPr>
          <a:xfrm>
            <a:off x="4253346" y="5699955"/>
            <a:ext cx="4114800" cy="365125"/>
          </a:xfrm>
        </p:spPr>
        <p:txBody>
          <a:bodyPr/>
          <a:lstStyle/>
          <a:p>
            <a:r>
              <a:rPr lang="pt-PT" dirty="0"/>
              <a:t>SEN Power project 2022-1-BG01-KA220-SCH-00085065</a:t>
            </a:r>
          </a:p>
        </p:txBody>
      </p:sp>
      <p:sp>
        <p:nvSpPr>
          <p:cNvPr id="6" name="Rectangle 3">
            <a:extLst>
              <a:ext uri="{FF2B5EF4-FFF2-40B4-BE49-F238E27FC236}">
                <a16:creationId xmlns:a16="http://schemas.microsoft.com/office/drawing/2014/main" id="{20BA8A64-6063-1A28-0BA7-0D4EE827FA3E}"/>
              </a:ext>
            </a:extLst>
          </p:cNvPr>
          <p:cNvSpPr>
            <a:spLocks noChangeArrowheads="1"/>
          </p:cNvSpPr>
          <p:nvPr/>
        </p:nvSpPr>
        <p:spPr bwMode="auto">
          <a:xfrm>
            <a:off x="2652410" y="58751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PT"/>
          </a:p>
        </p:txBody>
      </p:sp>
      <p:sp>
        <p:nvSpPr>
          <p:cNvPr id="8" name="Rectangle 5">
            <a:extLst>
              <a:ext uri="{FF2B5EF4-FFF2-40B4-BE49-F238E27FC236}">
                <a16:creationId xmlns:a16="http://schemas.microsoft.com/office/drawing/2014/main" id="{CA607F49-997D-CCA6-47AE-4978BB4AEDDD}"/>
              </a:ext>
            </a:extLst>
          </p:cNvPr>
          <p:cNvSpPr>
            <a:spLocks noChangeArrowheads="1"/>
          </p:cNvSpPr>
          <p:nvPr/>
        </p:nvSpPr>
        <p:spPr bwMode="auto">
          <a:xfrm>
            <a:off x="2652410" y="63323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PT"/>
          </a:p>
        </p:txBody>
      </p:sp>
      <p:sp>
        <p:nvSpPr>
          <p:cNvPr id="7" name="Seta: para a Direita 6">
            <a:extLst>
              <a:ext uri="{FF2B5EF4-FFF2-40B4-BE49-F238E27FC236}">
                <a16:creationId xmlns:a16="http://schemas.microsoft.com/office/drawing/2014/main" id="{F0FBF168-B240-8B1A-712C-16B6BC88DE5B}"/>
              </a:ext>
            </a:extLst>
          </p:cNvPr>
          <p:cNvSpPr/>
          <p:nvPr/>
        </p:nvSpPr>
        <p:spPr>
          <a:xfrm>
            <a:off x="5682574" y="3018621"/>
            <a:ext cx="1566154" cy="6044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5" name="Imagem 4">
            <a:extLst>
              <a:ext uri="{FF2B5EF4-FFF2-40B4-BE49-F238E27FC236}">
                <a16:creationId xmlns:a16="http://schemas.microsoft.com/office/drawing/2014/main" id="{57D05E56-6FD4-B1F3-38FF-1AAEA6C1E3C5}"/>
              </a:ext>
            </a:extLst>
          </p:cNvPr>
          <p:cNvPicPr>
            <a:picLocks noChangeAspect="1"/>
          </p:cNvPicPr>
          <p:nvPr/>
        </p:nvPicPr>
        <p:blipFill rotWithShape="1">
          <a:blip r:embed="rId2">
            <a:extLst>
              <a:ext uri="{28A0092B-C50C-407E-A947-70E740481C1C}">
                <a14:useLocalDpi xmlns:a14="http://schemas.microsoft.com/office/drawing/2010/main" val="0"/>
              </a:ext>
            </a:extLst>
          </a:blip>
          <a:srcRect t="46383" b="28794"/>
          <a:stretch/>
        </p:blipFill>
        <p:spPr>
          <a:xfrm>
            <a:off x="7163780" y="1520117"/>
            <a:ext cx="5028220" cy="3601496"/>
          </a:xfrm>
          <a:prstGeom prst="rect">
            <a:avLst/>
          </a:prstGeom>
        </p:spPr>
      </p:pic>
      <p:grpSp>
        <p:nvGrpSpPr>
          <p:cNvPr id="13" name="Agrupar 12">
            <a:extLst>
              <a:ext uri="{FF2B5EF4-FFF2-40B4-BE49-F238E27FC236}">
                <a16:creationId xmlns:a16="http://schemas.microsoft.com/office/drawing/2014/main" id="{52E0FD11-1640-F995-D86F-A09B32653034}"/>
              </a:ext>
            </a:extLst>
          </p:cNvPr>
          <p:cNvGrpSpPr/>
          <p:nvPr/>
        </p:nvGrpSpPr>
        <p:grpSpPr>
          <a:xfrm>
            <a:off x="504910" y="5953585"/>
            <a:ext cx="8479186" cy="914400"/>
            <a:chOff x="504910" y="5953585"/>
            <a:chExt cx="8479186" cy="914400"/>
          </a:xfrm>
        </p:grpSpPr>
        <p:pic>
          <p:nvPicPr>
            <p:cNvPr id="2" name="Picture 5">
              <a:extLst>
                <a:ext uri="{FF2B5EF4-FFF2-40B4-BE49-F238E27FC236}">
                  <a16:creationId xmlns:a16="http://schemas.microsoft.com/office/drawing/2014/main" id="{DA1A4575-885A-7120-5FCD-4820EF76FB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72626" y="6053023"/>
              <a:ext cx="1356878" cy="715524"/>
            </a:xfrm>
            <a:prstGeom prst="rect">
              <a:avLst/>
            </a:prstGeom>
          </p:spPr>
        </p:pic>
        <p:pic>
          <p:nvPicPr>
            <p:cNvPr id="4" name="Picture 6">
              <a:extLst>
                <a:ext uri="{FF2B5EF4-FFF2-40B4-BE49-F238E27FC236}">
                  <a16:creationId xmlns:a16="http://schemas.microsoft.com/office/drawing/2014/main" id="{F7283FBB-E6BC-C8CA-A5ED-E0F1F7C7A21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4910" y="6170732"/>
              <a:ext cx="850367" cy="525227"/>
            </a:xfrm>
            <a:prstGeom prst="rect">
              <a:avLst/>
            </a:prstGeom>
          </p:spPr>
        </p:pic>
        <p:pic>
          <p:nvPicPr>
            <p:cNvPr id="10" name="Picture 7">
              <a:extLst>
                <a:ext uri="{FF2B5EF4-FFF2-40B4-BE49-F238E27FC236}">
                  <a16:creationId xmlns:a16="http://schemas.microsoft.com/office/drawing/2014/main" id="{5E75698D-E0F9-33DC-DE52-63085325115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99725" y="6101899"/>
              <a:ext cx="1746290" cy="747613"/>
            </a:xfrm>
            <a:prstGeom prst="rect">
              <a:avLst/>
            </a:prstGeom>
          </p:spPr>
        </p:pic>
        <p:pic>
          <p:nvPicPr>
            <p:cNvPr id="11" name="Picture 8">
              <a:extLst>
                <a:ext uri="{FF2B5EF4-FFF2-40B4-BE49-F238E27FC236}">
                  <a16:creationId xmlns:a16="http://schemas.microsoft.com/office/drawing/2014/main" id="{2C1FA06A-27EB-5AF9-31B6-2F7673CEAE1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47421" y="6170732"/>
              <a:ext cx="1534554" cy="452582"/>
            </a:xfrm>
            <a:prstGeom prst="rect">
              <a:avLst/>
            </a:prstGeom>
          </p:spPr>
        </p:pic>
        <p:pic>
          <p:nvPicPr>
            <p:cNvPr id="12" name="Picture 9">
              <a:extLst>
                <a:ext uri="{FF2B5EF4-FFF2-40B4-BE49-F238E27FC236}">
                  <a16:creationId xmlns:a16="http://schemas.microsoft.com/office/drawing/2014/main" id="{B62D61A7-7A0E-FDA4-89F4-D02BC2686AC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752196" y="5953585"/>
              <a:ext cx="1231900" cy="914400"/>
            </a:xfrm>
            <a:prstGeom prst="rect">
              <a:avLst/>
            </a:prstGeom>
          </p:spPr>
        </p:pic>
      </p:grpSp>
    </p:spTree>
    <p:extLst>
      <p:ext uri="{BB962C8B-B14F-4D97-AF65-F5344CB8AC3E}">
        <p14:creationId xmlns:p14="http://schemas.microsoft.com/office/powerpoint/2010/main" val="30022531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2B6BA671-E4B4-A90B-67D9-7CAC3D42DDFC}"/>
              </a:ext>
            </a:extLst>
          </p:cNvPr>
          <p:cNvSpPr>
            <a:spLocks noGrp="1"/>
          </p:cNvSpPr>
          <p:nvPr>
            <p:ph type="subTitle" idx="1"/>
          </p:nvPr>
        </p:nvSpPr>
        <p:spPr>
          <a:xfrm>
            <a:off x="126460" y="2215645"/>
            <a:ext cx="5418306" cy="2210440"/>
          </a:xfrm>
          <a:solidFill>
            <a:schemeClr val="accent2">
              <a:lumMod val="20000"/>
              <a:lumOff val="80000"/>
            </a:schemeClr>
          </a:solidFill>
        </p:spPr>
        <p:txBody>
          <a:bodyPr>
            <a:normAutofit fontScale="62500" lnSpcReduction="20000"/>
          </a:bodyPr>
          <a:lstStyle/>
          <a:p>
            <a:endParaRPr lang="pt-BR" dirty="0"/>
          </a:p>
          <a:p>
            <a:r>
              <a:rPr lang="pt-BR" sz="7100" b="1" dirty="0"/>
              <a:t>tablets</a:t>
            </a:r>
          </a:p>
          <a:p>
            <a:r>
              <a:rPr lang="pt-BR" sz="7100" b="1" dirty="0" err="1"/>
              <a:t>anti-inflammatory</a:t>
            </a:r>
            <a:r>
              <a:rPr lang="pt-BR" sz="7100" b="1" dirty="0"/>
              <a:t> </a:t>
            </a:r>
            <a:r>
              <a:rPr lang="pt-BR" sz="7100" b="1" dirty="0" err="1"/>
              <a:t>and</a:t>
            </a:r>
            <a:r>
              <a:rPr lang="pt-BR" sz="7100" b="1" dirty="0"/>
              <a:t> </a:t>
            </a:r>
            <a:r>
              <a:rPr lang="pt-BR" sz="7100" b="1" dirty="0" err="1"/>
              <a:t>painkillers</a:t>
            </a:r>
            <a:endParaRPr lang="pt-BR" sz="7100" b="1" dirty="0"/>
          </a:p>
        </p:txBody>
      </p:sp>
      <p:sp>
        <p:nvSpPr>
          <p:cNvPr id="9" name="Espaço Reservado para Rodapé 8">
            <a:extLst>
              <a:ext uri="{FF2B5EF4-FFF2-40B4-BE49-F238E27FC236}">
                <a16:creationId xmlns:a16="http://schemas.microsoft.com/office/drawing/2014/main" id="{9B9CCB64-B185-B3F2-CC02-37C2D990E9D7}"/>
              </a:ext>
            </a:extLst>
          </p:cNvPr>
          <p:cNvSpPr>
            <a:spLocks noGrp="1"/>
          </p:cNvSpPr>
          <p:nvPr>
            <p:ph type="ftr" sz="quarter" idx="11"/>
          </p:nvPr>
        </p:nvSpPr>
        <p:spPr>
          <a:xfrm>
            <a:off x="4408251" y="6336895"/>
            <a:ext cx="4114800" cy="365125"/>
          </a:xfrm>
        </p:spPr>
        <p:txBody>
          <a:bodyPr/>
          <a:lstStyle/>
          <a:p>
            <a:r>
              <a:rPr lang="pt-PT" dirty="0"/>
              <a:t>SEN Power project 2022-1-BG01-KA220-SCH-00085065</a:t>
            </a:r>
          </a:p>
        </p:txBody>
      </p:sp>
      <p:sp>
        <p:nvSpPr>
          <p:cNvPr id="6" name="Rectangle 3">
            <a:extLst>
              <a:ext uri="{FF2B5EF4-FFF2-40B4-BE49-F238E27FC236}">
                <a16:creationId xmlns:a16="http://schemas.microsoft.com/office/drawing/2014/main" id="{20BA8A64-6063-1A28-0BA7-0D4EE827FA3E}"/>
              </a:ext>
            </a:extLst>
          </p:cNvPr>
          <p:cNvSpPr>
            <a:spLocks noChangeArrowheads="1"/>
          </p:cNvSpPr>
          <p:nvPr/>
        </p:nvSpPr>
        <p:spPr bwMode="auto">
          <a:xfrm>
            <a:off x="2652410" y="58751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PT"/>
          </a:p>
        </p:txBody>
      </p:sp>
      <p:sp>
        <p:nvSpPr>
          <p:cNvPr id="8" name="Rectangle 5">
            <a:extLst>
              <a:ext uri="{FF2B5EF4-FFF2-40B4-BE49-F238E27FC236}">
                <a16:creationId xmlns:a16="http://schemas.microsoft.com/office/drawing/2014/main" id="{CA607F49-997D-CCA6-47AE-4978BB4AEDDD}"/>
              </a:ext>
            </a:extLst>
          </p:cNvPr>
          <p:cNvSpPr>
            <a:spLocks noChangeArrowheads="1"/>
          </p:cNvSpPr>
          <p:nvPr/>
        </p:nvSpPr>
        <p:spPr bwMode="auto">
          <a:xfrm>
            <a:off x="2652410" y="63323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PT"/>
          </a:p>
        </p:txBody>
      </p:sp>
      <p:sp>
        <p:nvSpPr>
          <p:cNvPr id="7" name="Seta: para a Direita 6">
            <a:extLst>
              <a:ext uri="{FF2B5EF4-FFF2-40B4-BE49-F238E27FC236}">
                <a16:creationId xmlns:a16="http://schemas.microsoft.com/office/drawing/2014/main" id="{F0FBF168-B240-8B1A-712C-16B6BC88DE5B}"/>
              </a:ext>
            </a:extLst>
          </p:cNvPr>
          <p:cNvSpPr/>
          <p:nvPr/>
        </p:nvSpPr>
        <p:spPr>
          <a:xfrm>
            <a:off x="5742260" y="3018621"/>
            <a:ext cx="1566154" cy="6044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11" name="Imagem 10">
            <a:extLst>
              <a:ext uri="{FF2B5EF4-FFF2-40B4-BE49-F238E27FC236}">
                <a16:creationId xmlns:a16="http://schemas.microsoft.com/office/drawing/2014/main" id="{EBDE1CEA-C5FD-EB89-6DF8-BB9DFDC15C71}"/>
              </a:ext>
            </a:extLst>
          </p:cNvPr>
          <p:cNvPicPr>
            <a:picLocks noChangeAspect="1"/>
          </p:cNvPicPr>
          <p:nvPr/>
        </p:nvPicPr>
        <p:blipFill rotWithShape="1">
          <a:blip r:embed="rId2">
            <a:extLst>
              <a:ext uri="{28A0092B-C50C-407E-A947-70E740481C1C}">
                <a14:useLocalDpi xmlns:a14="http://schemas.microsoft.com/office/drawing/2010/main" val="0"/>
              </a:ext>
            </a:extLst>
          </a:blip>
          <a:srcRect t="21278" b="35461"/>
          <a:stretch/>
        </p:blipFill>
        <p:spPr>
          <a:xfrm>
            <a:off x="7308414" y="1146564"/>
            <a:ext cx="4523258" cy="4348602"/>
          </a:xfrm>
          <a:prstGeom prst="rect">
            <a:avLst/>
          </a:prstGeom>
        </p:spPr>
      </p:pic>
      <p:pic>
        <p:nvPicPr>
          <p:cNvPr id="2" name="Picture 5">
            <a:extLst>
              <a:ext uri="{FF2B5EF4-FFF2-40B4-BE49-F238E27FC236}">
                <a16:creationId xmlns:a16="http://schemas.microsoft.com/office/drawing/2014/main" id="{2FC57776-72AD-CFF7-0293-5B1A9E92E1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72626" y="6053023"/>
            <a:ext cx="1356878" cy="715524"/>
          </a:xfrm>
          <a:prstGeom prst="rect">
            <a:avLst/>
          </a:prstGeom>
        </p:spPr>
      </p:pic>
      <p:pic>
        <p:nvPicPr>
          <p:cNvPr id="4" name="Picture 6">
            <a:extLst>
              <a:ext uri="{FF2B5EF4-FFF2-40B4-BE49-F238E27FC236}">
                <a16:creationId xmlns:a16="http://schemas.microsoft.com/office/drawing/2014/main" id="{94C2E96E-3F97-CA82-4FF9-4EA36E08C5B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4910" y="6170732"/>
            <a:ext cx="850367" cy="525227"/>
          </a:xfrm>
          <a:prstGeom prst="rect">
            <a:avLst/>
          </a:prstGeom>
        </p:spPr>
      </p:pic>
      <p:pic>
        <p:nvPicPr>
          <p:cNvPr id="5" name="Picture 7">
            <a:extLst>
              <a:ext uri="{FF2B5EF4-FFF2-40B4-BE49-F238E27FC236}">
                <a16:creationId xmlns:a16="http://schemas.microsoft.com/office/drawing/2014/main" id="{9032008A-5499-E4DA-DB7F-D5C233E99D8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99725" y="6101899"/>
            <a:ext cx="1746290" cy="747613"/>
          </a:xfrm>
          <a:prstGeom prst="rect">
            <a:avLst/>
          </a:prstGeom>
        </p:spPr>
      </p:pic>
      <p:pic>
        <p:nvPicPr>
          <p:cNvPr id="10" name="Picture 8">
            <a:extLst>
              <a:ext uri="{FF2B5EF4-FFF2-40B4-BE49-F238E27FC236}">
                <a16:creationId xmlns:a16="http://schemas.microsoft.com/office/drawing/2014/main" id="{80A2D7E5-4134-268B-424D-F0DD352EEE9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47421" y="6170732"/>
            <a:ext cx="1534554" cy="452582"/>
          </a:xfrm>
          <a:prstGeom prst="rect">
            <a:avLst/>
          </a:prstGeom>
        </p:spPr>
      </p:pic>
      <p:pic>
        <p:nvPicPr>
          <p:cNvPr id="12" name="Picture 9">
            <a:extLst>
              <a:ext uri="{FF2B5EF4-FFF2-40B4-BE49-F238E27FC236}">
                <a16:creationId xmlns:a16="http://schemas.microsoft.com/office/drawing/2014/main" id="{C6F10702-6854-C0CD-A55B-1736B0BD1C7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752196" y="5953585"/>
            <a:ext cx="1231900" cy="914400"/>
          </a:xfrm>
          <a:prstGeom prst="rect">
            <a:avLst/>
          </a:prstGeom>
        </p:spPr>
      </p:pic>
    </p:spTree>
    <p:extLst>
      <p:ext uri="{BB962C8B-B14F-4D97-AF65-F5344CB8AC3E}">
        <p14:creationId xmlns:p14="http://schemas.microsoft.com/office/powerpoint/2010/main" val="28233064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97266" y="4709"/>
            <a:ext cx="2086137" cy="1446592"/>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18565" y="3880625"/>
            <a:ext cx="1356878" cy="715524"/>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6220" y="4016288"/>
            <a:ext cx="850367" cy="525227"/>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37113" y="3989229"/>
            <a:ext cx="1746290" cy="747613"/>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65381" y="4035526"/>
            <a:ext cx="1534554" cy="452582"/>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629651" y="3880625"/>
            <a:ext cx="1231900" cy="914400"/>
          </a:xfrm>
          <a:prstGeom prst="rect">
            <a:avLst/>
          </a:prstGeom>
        </p:spPr>
      </p:pic>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156364" y="4918173"/>
            <a:ext cx="2693577" cy="565099"/>
          </a:xfrm>
          <a:prstGeom prst="rect">
            <a:avLst/>
          </a:prstGeom>
        </p:spPr>
      </p:pic>
      <p:sp>
        <p:nvSpPr>
          <p:cNvPr id="12" name="TextBox 11"/>
          <p:cNvSpPr txBox="1"/>
          <p:nvPr/>
        </p:nvSpPr>
        <p:spPr>
          <a:xfrm>
            <a:off x="3311424" y="1451042"/>
            <a:ext cx="2632985" cy="553998"/>
          </a:xfrm>
          <a:prstGeom prst="rect">
            <a:avLst/>
          </a:prstGeom>
          <a:noFill/>
        </p:spPr>
        <p:txBody>
          <a:bodyPr wrap="square" rtlCol="0">
            <a:spAutoFit/>
          </a:bodyPr>
          <a:lstStyle/>
          <a:p>
            <a:r>
              <a:rPr lang="en-US" sz="1200" cap="small" dirty="0">
                <a:solidFill>
                  <a:schemeClr val="accent2">
                    <a:lumMod val="75000"/>
                  </a:schemeClr>
                </a:solidFill>
              </a:rPr>
              <a:t>2022-1-BG01-KA220-SCH-000085065</a:t>
            </a:r>
            <a:endParaRPr lang="en-GB" sz="1200" dirty="0">
              <a:solidFill>
                <a:schemeClr val="accent2">
                  <a:lumMod val="75000"/>
                </a:schemeClr>
              </a:solidFill>
            </a:endParaRPr>
          </a:p>
          <a:p>
            <a:r>
              <a:rPr lang="en-GB" dirty="0"/>
              <a:t> </a:t>
            </a:r>
          </a:p>
        </p:txBody>
      </p:sp>
      <p:sp>
        <p:nvSpPr>
          <p:cNvPr id="13" name="TextBox 12"/>
          <p:cNvSpPr txBox="1"/>
          <p:nvPr/>
        </p:nvSpPr>
        <p:spPr>
          <a:xfrm>
            <a:off x="2118565" y="1911267"/>
            <a:ext cx="5637069" cy="1754326"/>
          </a:xfrm>
          <a:prstGeom prst="rect">
            <a:avLst/>
          </a:prstGeom>
          <a:noFill/>
        </p:spPr>
        <p:txBody>
          <a:bodyPr wrap="square" rtlCol="0">
            <a:spAutoFit/>
          </a:bodyPr>
          <a:lstStyle/>
          <a:p>
            <a:r>
              <a:rPr lang="en-GB" dirty="0">
                <a:solidFill>
                  <a:schemeClr val="accent2">
                    <a:lumMod val="60000"/>
                    <a:lumOff val="40000"/>
                  </a:schemeClr>
                </a:solidFill>
              </a:rPr>
              <a:t>Subject: </a:t>
            </a:r>
            <a:r>
              <a:rPr lang="en-GB" b="1" dirty="0">
                <a:solidFill>
                  <a:srgbClr val="0070C0"/>
                </a:solidFill>
              </a:rPr>
              <a:t>Natural Science</a:t>
            </a:r>
          </a:p>
          <a:p>
            <a:r>
              <a:rPr lang="en-GB" dirty="0">
                <a:solidFill>
                  <a:schemeClr val="accent2">
                    <a:lumMod val="60000"/>
                    <a:lumOff val="40000"/>
                  </a:schemeClr>
                </a:solidFill>
              </a:rPr>
              <a:t>Age of students:</a:t>
            </a:r>
            <a:r>
              <a:rPr lang="en-GB" dirty="0"/>
              <a:t> </a:t>
            </a:r>
            <a:r>
              <a:rPr lang="en-GB" b="1" dirty="0">
                <a:solidFill>
                  <a:srgbClr val="0070C0"/>
                </a:solidFill>
              </a:rPr>
              <a:t>8 – 9  years old</a:t>
            </a:r>
          </a:p>
          <a:p>
            <a:r>
              <a:rPr lang="en-GB" dirty="0">
                <a:solidFill>
                  <a:schemeClr val="accent2">
                    <a:lumMod val="60000"/>
                    <a:lumOff val="40000"/>
                  </a:schemeClr>
                </a:solidFill>
              </a:rPr>
              <a:t>Topic:</a:t>
            </a:r>
            <a:r>
              <a:rPr lang="en-GB" dirty="0">
                <a:solidFill>
                  <a:srgbClr val="0070C0"/>
                </a:solidFill>
              </a:rPr>
              <a:t> </a:t>
            </a:r>
            <a:r>
              <a:rPr lang="en-GB" b="1" dirty="0">
                <a:solidFill>
                  <a:srgbClr val="0070C0"/>
                </a:solidFill>
              </a:rPr>
              <a:t>Nature</a:t>
            </a:r>
          </a:p>
          <a:p>
            <a:r>
              <a:rPr lang="en-GB" dirty="0">
                <a:solidFill>
                  <a:schemeClr val="accent2">
                    <a:lumMod val="60000"/>
                    <a:lumOff val="40000"/>
                  </a:schemeClr>
                </a:solidFill>
              </a:rPr>
              <a:t>Resource Title: </a:t>
            </a:r>
            <a:r>
              <a:rPr lang="en-GB" b="1" dirty="0">
                <a:solidFill>
                  <a:srgbClr val="0070C0"/>
                </a:solidFill>
              </a:rPr>
              <a:t>First Aid</a:t>
            </a:r>
          </a:p>
          <a:p>
            <a:r>
              <a:rPr lang="en-GB" b="1" dirty="0">
                <a:solidFill>
                  <a:schemeClr val="accent2">
                    <a:lumMod val="60000"/>
                    <a:lumOff val="40000"/>
                  </a:schemeClr>
                </a:solidFill>
              </a:rPr>
              <a:t>Credits:</a:t>
            </a:r>
            <a:r>
              <a:rPr lang="en-GB" b="1" dirty="0">
                <a:solidFill>
                  <a:srgbClr val="0070C0"/>
                </a:solidFill>
              </a:rPr>
              <a:t> AECE – Escola </a:t>
            </a:r>
            <a:r>
              <a:rPr lang="en-GB" b="1" dirty="0" err="1">
                <a:solidFill>
                  <a:srgbClr val="0070C0"/>
                </a:solidFill>
              </a:rPr>
              <a:t>Básica</a:t>
            </a:r>
            <a:r>
              <a:rPr lang="en-GB" b="1" dirty="0">
                <a:solidFill>
                  <a:srgbClr val="0070C0"/>
                </a:solidFill>
              </a:rPr>
              <a:t> da Zona Verde </a:t>
            </a:r>
          </a:p>
          <a:p>
            <a:endParaRPr lang="en-GB" dirty="0"/>
          </a:p>
        </p:txBody>
      </p:sp>
      <p:sp>
        <p:nvSpPr>
          <p:cNvPr id="14" name="TextBox 13"/>
          <p:cNvSpPr txBox="1"/>
          <p:nvPr/>
        </p:nvSpPr>
        <p:spPr>
          <a:xfrm>
            <a:off x="2992582" y="5766168"/>
            <a:ext cx="4562763" cy="261610"/>
          </a:xfrm>
          <a:prstGeom prst="rect">
            <a:avLst/>
          </a:prstGeom>
          <a:noFill/>
        </p:spPr>
        <p:txBody>
          <a:bodyPr wrap="square" rtlCol="0">
            <a:spAutoFit/>
          </a:bodyPr>
          <a:lstStyle/>
          <a:p>
            <a:pPr algn="ctr"/>
            <a:r>
              <a:rPr lang="en-GB" sz="1100" dirty="0"/>
              <a:t>All media are within the EU intellectual property law.</a:t>
            </a:r>
          </a:p>
        </p:txBody>
      </p:sp>
      <p:sp>
        <p:nvSpPr>
          <p:cNvPr id="15" name="TextBox 14"/>
          <p:cNvSpPr txBox="1"/>
          <p:nvPr/>
        </p:nvSpPr>
        <p:spPr>
          <a:xfrm>
            <a:off x="434182" y="6304518"/>
            <a:ext cx="11179750" cy="430887"/>
          </a:xfrm>
          <a:prstGeom prst="rect">
            <a:avLst/>
          </a:prstGeom>
          <a:noFill/>
        </p:spPr>
        <p:txBody>
          <a:bodyPr wrap="square" rtlCol="0">
            <a:spAutoFit/>
          </a:bodyPr>
          <a:lstStyle/>
          <a:p>
            <a:pPr algn="ctr"/>
            <a:r>
              <a:rPr lang="en-GB" sz="1100" dirty="0"/>
              <a:t>The European Commission’s support for this publication does not constitute an endorsement of the contents, which reflect the views only of the authors, and the Commission cannot be held responsible for any use which may be made of the information contained herein.</a:t>
            </a:r>
          </a:p>
        </p:txBody>
      </p:sp>
    </p:spTree>
    <p:extLst>
      <p:ext uri="{BB962C8B-B14F-4D97-AF65-F5344CB8AC3E}">
        <p14:creationId xmlns:p14="http://schemas.microsoft.com/office/powerpoint/2010/main" val="5960583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2B6BA671-E4B4-A90B-67D9-7CAC3D42DDFC}"/>
              </a:ext>
            </a:extLst>
          </p:cNvPr>
          <p:cNvSpPr>
            <a:spLocks noGrp="1"/>
          </p:cNvSpPr>
          <p:nvPr>
            <p:ph type="subTitle" idx="1"/>
          </p:nvPr>
        </p:nvSpPr>
        <p:spPr>
          <a:xfrm>
            <a:off x="692727" y="2049674"/>
            <a:ext cx="8769927" cy="3540233"/>
          </a:xfrm>
          <a:solidFill>
            <a:schemeClr val="accent2">
              <a:lumMod val="20000"/>
              <a:lumOff val="80000"/>
            </a:schemeClr>
          </a:solidFill>
        </p:spPr>
        <p:txBody>
          <a:bodyPr>
            <a:normAutofit/>
          </a:bodyPr>
          <a:lstStyle/>
          <a:p>
            <a:endParaRPr lang="pt-BR" dirty="0"/>
          </a:p>
          <a:p>
            <a:r>
              <a:rPr lang="pt-BR" sz="4400" b="1" dirty="0" err="1"/>
              <a:t>What</a:t>
            </a:r>
            <a:r>
              <a:rPr lang="pt-BR" sz="4400" b="1" dirty="0"/>
              <a:t> </a:t>
            </a:r>
            <a:r>
              <a:rPr lang="pt-BR" sz="4400" b="1" dirty="0" err="1"/>
              <a:t>is</a:t>
            </a:r>
            <a:r>
              <a:rPr lang="pt-BR" sz="4400" b="1" dirty="0"/>
              <a:t> it?</a:t>
            </a:r>
          </a:p>
          <a:p>
            <a:pPr algn="just">
              <a:lnSpc>
                <a:spcPct val="150000"/>
              </a:lnSpc>
            </a:pPr>
            <a:r>
              <a:rPr lang="en-US" sz="2800" b="1" dirty="0"/>
              <a:t>First aid is the first help we give to a sick or injured person until professional help arrives (e.g. the fire brigade).</a:t>
            </a:r>
            <a:endParaRPr lang="pt-PT" sz="2800" dirty="0"/>
          </a:p>
        </p:txBody>
      </p:sp>
      <p:sp>
        <p:nvSpPr>
          <p:cNvPr id="9" name="Espaço Reservado para Rodapé 8">
            <a:extLst>
              <a:ext uri="{FF2B5EF4-FFF2-40B4-BE49-F238E27FC236}">
                <a16:creationId xmlns:a16="http://schemas.microsoft.com/office/drawing/2014/main" id="{9B9CCB64-B185-B3F2-CC02-37C2D990E9D7}"/>
              </a:ext>
            </a:extLst>
          </p:cNvPr>
          <p:cNvSpPr>
            <a:spLocks noGrp="1"/>
          </p:cNvSpPr>
          <p:nvPr>
            <p:ph type="ftr" sz="quarter" idx="11"/>
          </p:nvPr>
        </p:nvSpPr>
        <p:spPr>
          <a:xfrm>
            <a:off x="4408251" y="6336895"/>
            <a:ext cx="4114800" cy="365125"/>
          </a:xfrm>
        </p:spPr>
        <p:txBody>
          <a:bodyPr/>
          <a:lstStyle/>
          <a:p>
            <a:r>
              <a:rPr lang="pt-PT" dirty="0"/>
              <a:t>SEN Power project 2022-1-BG01-KA220-SCH-00085065</a:t>
            </a:r>
          </a:p>
        </p:txBody>
      </p:sp>
      <p:sp>
        <p:nvSpPr>
          <p:cNvPr id="6" name="Rectangle 3">
            <a:extLst>
              <a:ext uri="{FF2B5EF4-FFF2-40B4-BE49-F238E27FC236}">
                <a16:creationId xmlns:a16="http://schemas.microsoft.com/office/drawing/2014/main" id="{20BA8A64-6063-1A28-0BA7-0D4EE827FA3E}"/>
              </a:ext>
            </a:extLst>
          </p:cNvPr>
          <p:cNvSpPr>
            <a:spLocks noChangeArrowheads="1"/>
          </p:cNvSpPr>
          <p:nvPr/>
        </p:nvSpPr>
        <p:spPr bwMode="auto">
          <a:xfrm>
            <a:off x="2652410" y="58751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PT"/>
          </a:p>
        </p:txBody>
      </p:sp>
      <p:sp>
        <p:nvSpPr>
          <p:cNvPr id="8" name="Rectangle 5">
            <a:extLst>
              <a:ext uri="{FF2B5EF4-FFF2-40B4-BE49-F238E27FC236}">
                <a16:creationId xmlns:a16="http://schemas.microsoft.com/office/drawing/2014/main" id="{CA607F49-997D-CCA6-47AE-4978BB4AEDDD}"/>
              </a:ext>
            </a:extLst>
          </p:cNvPr>
          <p:cNvSpPr>
            <a:spLocks noChangeArrowheads="1"/>
          </p:cNvSpPr>
          <p:nvPr/>
        </p:nvSpPr>
        <p:spPr bwMode="auto">
          <a:xfrm>
            <a:off x="2652410" y="63323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PT"/>
          </a:p>
        </p:txBody>
      </p:sp>
      <p:sp>
        <p:nvSpPr>
          <p:cNvPr id="10" name="Retângulo 9">
            <a:extLst>
              <a:ext uri="{FF2B5EF4-FFF2-40B4-BE49-F238E27FC236}">
                <a16:creationId xmlns:a16="http://schemas.microsoft.com/office/drawing/2014/main" id="{47EEF5B7-F29F-F3C0-FD1D-AC5897E2CD4F}"/>
              </a:ext>
            </a:extLst>
          </p:cNvPr>
          <p:cNvSpPr/>
          <p:nvPr/>
        </p:nvSpPr>
        <p:spPr>
          <a:xfrm>
            <a:off x="3996595" y="662417"/>
            <a:ext cx="2730236" cy="923330"/>
          </a:xfrm>
          <a:prstGeom prst="rect">
            <a:avLst/>
          </a:prstGeom>
          <a:noFill/>
          <a:ln>
            <a:noFill/>
          </a:ln>
        </p:spPr>
        <p:style>
          <a:lnRef idx="0">
            <a:scrgbClr r="0" g="0" b="0"/>
          </a:lnRef>
          <a:fillRef idx="0">
            <a:scrgbClr r="0" g="0" b="0"/>
          </a:fillRef>
          <a:effectRef idx="0">
            <a:scrgbClr r="0" g="0" b="0"/>
          </a:effectRef>
          <a:fontRef idx="minor">
            <a:schemeClr val="dk1"/>
          </a:fontRef>
        </p:style>
        <p:txBody>
          <a:bodyPr wrap="none" lIns="91440" tIns="45720" rIns="91440" bIns="45720">
            <a:spAutoFit/>
          </a:bodyPr>
          <a:lstStyle/>
          <a:p>
            <a:pPr algn="ctr"/>
            <a:r>
              <a:rPr lang="pt-PT" sz="5400" b="1" cap="none" spc="0" dirty="0" err="1">
                <a:ln w="22225">
                  <a:solidFill>
                    <a:schemeClr val="accent2"/>
                  </a:solidFill>
                  <a:prstDash val="solid"/>
                </a:ln>
                <a:solidFill>
                  <a:schemeClr val="accent2">
                    <a:lumMod val="40000"/>
                    <a:lumOff val="60000"/>
                  </a:schemeClr>
                </a:solidFill>
                <a:effectLst/>
                <a:latin typeface="Britannic Bold" panose="020B0903060703020204" pitchFamily="34" charset="0"/>
              </a:rPr>
              <a:t>First</a:t>
            </a:r>
            <a:r>
              <a:rPr lang="pt-PT" sz="5400" b="1" cap="none" spc="0" dirty="0">
                <a:ln w="22225">
                  <a:solidFill>
                    <a:schemeClr val="accent2"/>
                  </a:solidFill>
                  <a:prstDash val="solid"/>
                </a:ln>
                <a:solidFill>
                  <a:schemeClr val="accent2">
                    <a:lumMod val="40000"/>
                    <a:lumOff val="60000"/>
                  </a:schemeClr>
                </a:solidFill>
                <a:effectLst/>
                <a:latin typeface="Britannic Bold" panose="020B0903060703020204" pitchFamily="34" charset="0"/>
              </a:rPr>
              <a:t> </a:t>
            </a:r>
            <a:r>
              <a:rPr lang="pt-PT" sz="5400" b="1" cap="none" spc="0" dirty="0" err="1">
                <a:ln w="22225">
                  <a:solidFill>
                    <a:schemeClr val="accent2"/>
                  </a:solidFill>
                  <a:prstDash val="solid"/>
                </a:ln>
                <a:solidFill>
                  <a:schemeClr val="accent2">
                    <a:lumMod val="40000"/>
                    <a:lumOff val="60000"/>
                  </a:schemeClr>
                </a:solidFill>
                <a:effectLst/>
                <a:latin typeface="Britannic Bold" panose="020B0903060703020204" pitchFamily="34" charset="0"/>
              </a:rPr>
              <a:t>Aid</a:t>
            </a:r>
            <a:endParaRPr lang="pt-PT" sz="54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8673284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2B6BA671-E4B4-A90B-67D9-7CAC3D42DDFC}"/>
              </a:ext>
            </a:extLst>
          </p:cNvPr>
          <p:cNvSpPr>
            <a:spLocks noGrp="1"/>
          </p:cNvSpPr>
          <p:nvPr>
            <p:ph type="subTitle" idx="1"/>
          </p:nvPr>
        </p:nvSpPr>
        <p:spPr>
          <a:xfrm>
            <a:off x="889476" y="2834457"/>
            <a:ext cx="3993812" cy="2330433"/>
          </a:xfrm>
          <a:solidFill>
            <a:schemeClr val="accent2">
              <a:lumMod val="20000"/>
              <a:lumOff val="80000"/>
            </a:schemeClr>
          </a:solidFill>
        </p:spPr>
        <p:txBody>
          <a:bodyPr>
            <a:normAutofit fontScale="85000" lnSpcReduction="10000"/>
          </a:bodyPr>
          <a:lstStyle/>
          <a:p>
            <a:endParaRPr lang="pt-BR" dirty="0"/>
          </a:p>
          <a:p>
            <a:r>
              <a:rPr lang="pt-BR" sz="6000" b="1" dirty="0" err="1"/>
              <a:t>What</a:t>
            </a:r>
            <a:r>
              <a:rPr lang="pt-BR" sz="6000" b="1" dirty="0"/>
              <a:t> </a:t>
            </a:r>
            <a:r>
              <a:rPr lang="pt-BR" sz="6000" b="1" dirty="0" err="1"/>
              <a:t>should</a:t>
            </a:r>
            <a:r>
              <a:rPr lang="pt-BR" sz="6000" b="1" dirty="0"/>
              <a:t> it </a:t>
            </a:r>
            <a:r>
              <a:rPr lang="pt-BR" sz="6000" b="1" dirty="0" err="1"/>
              <a:t>contain</a:t>
            </a:r>
            <a:r>
              <a:rPr lang="pt-BR" sz="6000" b="1" dirty="0"/>
              <a:t>?</a:t>
            </a:r>
          </a:p>
        </p:txBody>
      </p:sp>
      <p:sp>
        <p:nvSpPr>
          <p:cNvPr id="9" name="Espaço Reservado para Rodapé 8">
            <a:extLst>
              <a:ext uri="{FF2B5EF4-FFF2-40B4-BE49-F238E27FC236}">
                <a16:creationId xmlns:a16="http://schemas.microsoft.com/office/drawing/2014/main" id="{9B9CCB64-B185-B3F2-CC02-37C2D990E9D7}"/>
              </a:ext>
            </a:extLst>
          </p:cNvPr>
          <p:cNvSpPr>
            <a:spLocks noGrp="1"/>
          </p:cNvSpPr>
          <p:nvPr>
            <p:ph type="ftr" sz="quarter" idx="11"/>
          </p:nvPr>
        </p:nvSpPr>
        <p:spPr>
          <a:xfrm>
            <a:off x="3746853" y="5687898"/>
            <a:ext cx="4114800" cy="365125"/>
          </a:xfrm>
        </p:spPr>
        <p:txBody>
          <a:bodyPr/>
          <a:lstStyle/>
          <a:p>
            <a:r>
              <a:rPr lang="pt-PT" dirty="0"/>
              <a:t>SEN Power project 2022-1-BG01-KA220-SCH-00085065</a:t>
            </a:r>
          </a:p>
        </p:txBody>
      </p:sp>
      <p:sp>
        <p:nvSpPr>
          <p:cNvPr id="6" name="Rectangle 3">
            <a:extLst>
              <a:ext uri="{FF2B5EF4-FFF2-40B4-BE49-F238E27FC236}">
                <a16:creationId xmlns:a16="http://schemas.microsoft.com/office/drawing/2014/main" id="{20BA8A64-6063-1A28-0BA7-0D4EE827FA3E}"/>
              </a:ext>
            </a:extLst>
          </p:cNvPr>
          <p:cNvSpPr>
            <a:spLocks noChangeArrowheads="1"/>
          </p:cNvSpPr>
          <p:nvPr/>
        </p:nvSpPr>
        <p:spPr bwMode="auto">
          <a:xfrm>
            <a:off x="2652410" y="58751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PT"/>
          </a:p>
        </p:txBody>
      </p:sp>
      <p:sp>
        <p:nvSpPr>
          <p:cNvPr id="8" name="Rectangle 5">
            <a:extLst>
              <a:ext uri="{FF2B5EF4-FFF2-40B4-BE49-F238E27FC236}">
                <a16:creationId xmlns:a16="http://schemas.microsoft.com/office/drawing/2014/main" id="{CA607F49-997D-CCA6-47AE-4978BB4AEDDD}"/>
              </a:ext>
            </a:extLst>
          </p:cNvPr>
          <p:cNvSpPr>
            <a:spLocks noChangeArrowheads="1"/>
          </p:cNvSpPr>
          <p:nvPr/>
        </p:nvSpPr>
        <p:spPr bwMode="auto">
          <a:xfrm>
            <a:off x="2652410" y="63323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PT"/>
          </a:p>
        </p:txBody>
      </p:sp>
      <p:sp>
        <p:nvSpPr>
          <p:cNvPr id="10" name="Retângulo 9">
            <a:extLst>
              <a:ext uri="{FF2B5EF4-FFF2-40B4-BE49-F238E27FC236}">
                <a16:creationId xmlns:a16="http://schemas.microsoft.com/office/drawing/2014/main" id="{47EEF5B7-F29F-F3C0-FD1D-AC5897E2CD4F}"/>
              </a:ext>
            </a:extLst>
          </p:cNvPr>
          <p:cNvSpPr/>
          <p:nvPr/>
        </p:nvSpPr>
        <p:spPr>
          <a:xfrm>
            <a:off x="2845711" y="402831"/>
            <a:ext cx="4075155" cy="923330"/>
          </a:xfrm>
          <a:prstGeom prst="rect">
            <a:avLst/>
          </a:prstGeom>
          <a:noFill/>
          <a:ln>
            <a:noFill/>
          </a:ln>
        </p:spPr>
        <p:style>
          <a:lnRef idx="0">
            <a:scrgbClr r="0" g="0" b="0"/>
          </a:lnRef>
          <a:fillRef idx="0">
            <a:scrgbClr r="0" g="0" b="0"/>
          </a:fillRef>
          <a:effectRef idx="0">
            <a:scrgbClr r="0" g="0" b="0"/>
          </a:effectRef>
          <a:fontRef idx="minor">
            <a:schemeClr val="dk1"/>
          </a:fontRef>
        </p:style>
        <p:txBody>
          <a:bodyPr wrap="none" lIns="91440" tIns="45720" rIns="91440" bIns="45720">
            <a:spAutoFit/>
          </a:bodyPr>
          <a:lstStyle/>
          <a:p>
            <a:pPr algn="ctr"/>
            <a:r>
              <a:rPr lang="pt-PT" sz="5400" b="1" cap="none" spc="0" dirty="0" err="1">
                <a:ln w="22225">
                  <a:solidFill>
                    <a:schemeClr val="accent2"/>
                  </a:solidFill>
                  <a:prstDash val="solid"/>
                </a:ln>
                <a:solidFill>
                  <a:schemeClr val="accent2">
                    <a:lumMod val="40000"/>
                    <a:lumOff val="60000"/>
                  </a:schemeClr>
                </a:solidFill>
                <a:effectLst/>
                <a:latin typeface="Britannic Bold" panose="020B0903060703020204" pitchFamily="34" charset="0"/>
              </a:rPr>
              <a:t>First</a:t>
            </a:r>
            <a:r>
              <a:rPr lang="pt-PT" sz="5400" b="1" cap="none" spc="0" dirty="0">
                <a:ln w="22225">
                  <a:solidFill>
                    <a:schemeClr val="accent2"/>
                  </a:solidFill>
                  <a:prstDash val="solid"/>
                </a:ln>
                <a:solidFill>
                  <a:schemeClr val="accent2">
                    <a:lumMod val="40000"/>
                    <a:lumOff val="60000"/>
                  </a:schemeClr>
                </a:solidFill>
                <a:effectLst/>
                <a:latin typeface="Britannic Bold" panose="020B0903060703020204" pitchFamily="34" charset="0"/>
              </a:rPr>
              <a:t> </a:t>
            </a:r>
            <a:r>
              <a:rPr lang="pt-PT" sz="5400" b="1" cap="none" spc="0" dirty="0" err="1">
                <a:ln w="22225">
                  <a:solidFill>
                    <a:schemeClr val="accent2"/>
                  </a:solidFill>
                  <a:prstDash val="solid"/>
                </a:ln>
                <a:solidFill>
                  <a:schemeClr val="accent2">
                    <a:lumMod val="40000"/>
                    <a:lumOff val="60000"/>
                  </a:schemeClr>
                </a:solidFill>
                <a:effectLst/>
                <a:latin typeface="Britannic Bold" panose="020B0903060703020204" pitchFamily="34" charset="0"/>
              </a:rPr>
              <a:t>Aid</a:t>
            </a:r>
            <a:r>
              <a:rPr lang="pt-PT" sz="5400" b="1" cap="none" spc="0" dirty="0">
                <a:ln w="22225">
                  <a:solidFill>
                    <a:schemeClr val="accent2"/>
                  </a:solidFill>
                  <a:prstDash val="solid"/>
                </a:ln>
                <a:solidFill>
                  <a:schemeClr val="accent2">
                    <a:lumMod val="40000"/>
                    <a:lumOff val="60000"/>
                  </a:schemeClr>
                </a:solidFill>
                <a:effectLst/>
                <a:latin typeface="Britannic Bold" panose="020B0903060703020204" pitchFamily="34" charset="0"/>
              </a:rPr>
              <a:t> Box</a:t>
            </a:r>
            <a:endParaRPr lang="pt-PT" sz="5400" b="1" cap="none" spc="0" dirty="0">
              <a:ln w="22225">
                <a:solidFill>
                  <a:schemeClr val="accent2"/>
                </a:solidFill>
                <a:prstDash val="solid"/>
              </a:ln>
              <a:solidFill>
                <a:schemeClr val="accent2">
                  <a:lumMod val="40000"/>
                  <a:lumOff val="60000"/>
                </a:schemeClr>
              </a:solidFill>
              <a:effectLst/>
            </a:endParaRPr>
          </a:p>
        </p:txBody>
      </p:sp>
      <p:pic>
        <p:nvPicPr>
          <p:cNvPr id="4" name="Imagem 3">
            <a:extLst>
              <a:ext uri="{FF2B5EF4-FFF2-40B4-BE49-F238E27FC236}">
                <a16:creationId xmlns:a16="http://schemas.microsoft.com/office/drawing/2014/main" id="{622A49CE-598D-5658-6B40-21C11B83AE80}"/>
              </a:ext>
            </a:extLst>
          </p:cNvPr>
          <p:cNvPicPr>
            <a:picLocks noChangeAspect="1"/>
          </p:cNvPicPr>
          <p:nvPr/>
        </p:nvPicPr>
        <p:blipFill rotWithShape="1">
          <a:blip r:embed="rId2">
            <a:extLst>
              <a:ext uri="{28A0092B-C50C-407E-A947-70E740481C1C}">
                <a14:useLocalDpi xmlns:a14="http://schemas.microsoft.com/office/drawing/2010/main" val="0"/>
              </a:ext>
            </a:extLst>
          </a:blip>
          <a:srcRect t="40021" b="14837"/>
          <a:stretch/>
        </p:blipFill>
        <p:spPr>
          <a:xfrm>
            <a:off x="6283277" y="2300751"/>
            <a:ext cx="3086100" cy="3095854"/>
          </a:xfrm>
          <a:prstGeom prst="rect">
            <a:avLst/>
          </a:prstGeom>
        </p:spPr>
      </p:pic>
      <p:pic>
        <p:nvPicPr>
          <p:cNvPr id="2" name="Picture 5">
            <a:extLst>
              <a:ext uri="{FF2B5EF4-FFF2-40B4-BE49-F238E27FC236}">
                <a16:creationId xmlns:a16="http://schemas.microsoft.com/office/drawing/2014/main" id="{DF078DC7-EE28-1274-7676-D178C42A4D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72626" y="6053023"/>
            <a:ext cx="1356878" cy="715524"/>
          </a:xfrm>
          <a:prstGeom prst="rect">
            <a:avLst/>
          </a:prstGeom>
        </p:spPr>
      </p:pic>
      <p:pic>
        <p:nvPicPr>
          <p:cNvPr id="5" name="Picture 6">
            <a:extLst>
              <a:ext uri="{FF2B5EF4-FFF2-40B4-BE49-F238E27FC236}">
                <a16:creationId xmlns:a16="http://schemas.microsoft.com/office/drawing/2014/main" id="{9EE25C94-85CF-6F74-D090-8404C913A16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4910" y="6170732"/>
            <a:ext cx="850367" cy="525227"/>
          </a:xfrm>
          <a:prstGeom prst="rect">
            <a:avLst/>
          </a:prstGeom>
        </p:spPr>
      </p:pic>
      <p:pic>
        <p:nvPicPr>
          <p:cNvPr id="7" name="Picture 7">
            <a:extLst>
              <a:ext uri="{FF2B5EF4-FFF2-40B4-BE49-F238E27FC236}">
                <a16:creationId xmlns:a16="http://schemas.microsoft.com/office/drawing/2014/main" id="{3947AE8D-0A3E-C378-A939-0046459E6B1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99725" y="6101899"/>
            <a:ext cx="1746290" cy="747613"/>
          </a:xfrm>
          <a:prstGeom prst="rect">
            <a:avLst/>
          </a:prstGeom>
        </p:spPr>
      </p:pic>
      <p:pic>
        <p:nvPicPr>
          <p:cNvPr id="11" name="Picture 8">
            <a:extLst>
              <a:ext uri="{FF2B5EF4-FFF2-40B4-BE49-F238E27FC236}">
                <a16:creationId xmlns:a16="http://schemas.microsoft.com/office/drawing/2014/main" id="{99A6F250-486D-23DB-1F50-AC446CB00F4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47421" y="6170732"/>
            <a:ext cx="1534554" cy="452582"/>
          </a:xfrm>
          <a:prstGeom prst="rect">
            <a:avLst/>
          </a:prstGeom>
        </p:spPr>
      </p:pic>
      <p:pic>
        <p:nvPicPr>
          <p:cNvPr id="12" name="Picture 9">
            <a:extLst>
              <a:ext uri="{FF2B5EF4-FFF2-40B4-BE49-F238E27FC236}">
                <a16:creationId xmlns:a16="http://schemas.microsoft.com/office/drawing/2014/main" id="{3C4E2672-492A-4A23-9834-205C4C6528E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752196" y="5953585"/>
            <a:ext cx="1231900" cy="914400"/>
          </a:xfrm>
          <a:prstGeom prst="rect">
            <a:avLst/>
          </a:prstGeom>
        </p:spPr>
      </p:pic>
    </p:spTree>
    <p:extLst>
      <p:ext uri="{BB962C8B-B14F-4D97-AF65-F5344CB8AC3E}">
        <p14:creationId xmlns:p14="http://schemas.microsoft.com/office/powerpoint/2010/main" val="35236395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20BA8A64-6063-1A28-0BA7-0D4EE827FA3E}"/>
              </a:ext>
            </a:extLst>
          </p:cNvPr>
          <p:cNvSpPr>
            <a:spLocks noChangeArrowheads="1"/>
          </p:cNvSpPr>
          <p:nvPr/>
        </p:nvSpPr>
        <p:spPr bwMode="auto">
          <a:xfrm>
            <a:off x="2652410" y="58751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PT"/>
          </a:p>
        </p:txBody>
      </p:sp>
      <p:sp>
        <p:nvSpPr>
          <p:cNvPr id="8" name="Rectangle 5">
            <a:extLst>
              <a:ext uri="{FF2B5EF4-FFF2-40B4-BE49-F238E27FC236}">
                <a16:creationId xmlns:a16="http://schemas.microsoft.com/office/drawing/2014/main" id="{CA607F49-997D-CCA6-47AE-4978BB4AEDDD}"/>
              </a:ext>
            </a:extLst>
          </p:cNvPr>
          <p:cNvSpPr>
            <a:spLocks noChangeArrowheads="1"/>
          </p:cNvSpPr>
          <p:nvPr/>
        </p:nvSpPr>
        <p:spPr bwMode="auto">
          <a:xfrm>
            <a:off x="2652410" y="63323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PT"/>
          </a:p>
        </p:txBody>
      </p:sp>
      <p:sp>
        <p:nvSpPr>
          <p:cNvPr id="9" name="Espaço Reservado para Rodapé 8">
            <a:extLst>
              <a:ext uri="{FF2B5EF4-FFF2-40B4-BE49-F238E27FC236}">
                <a16:creationId xmlns:a16="http://schemas.microsoft.com/office/drawing/2014/main" id="{9B9CCB64-B185-B3F2-CC02-37C2D990E9D7}"/>
              </a:ext>
            </a:extLst>
          </p:cNvPr>
          <p:cNvSpPr>
            <a:spLocks noGrp="1"/>
          </p:cNvSpPr>
          <p:nvPr>
            <p:ph type="ftr" sz="quarter" idx="11"/>
          </p:nvPr>
        </p:nvSpPr>
        <p:spPr>
          <a:xfrm>
            <a:off x="3105924" y="5628193"/>
            <a:ext cx="4114800" cy="365125"/>
          </a:xfrm>
        </p:spPr>
        <p:txBody>
          <a:bodyPr/>
          <a:lstStyle/>
          <a:p>
            <a:r>
              <a:rPr lang="pt-PT" dirty="0"/>
              <a:t>SEN Power project 2022-1-BG01-KA220-SCH-00085065</a:t>
            </a:r>
          </a:p>
        </p:txBody>
      </p:sp>
      <p:pic>
        <p:nvPicPr>
          <p:cNvPr id="4" name="Imagem 3">
            <a:extLst>
              <a:ext uri="{FF2B5EF4-FFF2-40B4-BE49-F238E27FC236}">
                <a16:creationId xmlns:a16="http://schemas.microsoft.com/office/drawing/2014/main" id="{85E98D65-BC39-242C-1A8B-870785C9C7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2470434" y="-1304546"/>
            <a:ext cx="5175899" cy="8392907"/>
          </a:xfrm>
          <a:prstGeom prst="rect">
            <a:avLst/>
          </a:prstGeom>
        </p:spPr>
      </p:pic>
      <p:pic>
        <p:nvPicPr>
          <p:cNvPr id="2" name="Picture 5">
            <a:extLst>
              <a:ext uri="{FF2B5EF4-FFF2-40B4-BE49-F238E27FC236}">
                <a16:creationId xmlns:a16="http://schemas.microsoft.com/office/drawing/2014/main" id="{EAE5572C-AB4A-0079-ECF8-751067980C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72626" y="6053023"/>
            <a:ext cx="1356878" cy="715524"/>
          </a:xfrm>
          <a:prstGeom prst="rect">
            <a:avLst/>
          </a:prstGeom>
        </p:spPr>
      </p:pic>
      <p:pic>
        <p:nvPicPr>
          <p:cNvPr id="3" name="Picture 6">
            <a:extLst>
              <a:ext uri="{FF2B5EF4-FFF2-40B4-BE49-F238E27FC236}">
                <a16:creationId xmlns:a16="http://schemas.microsoft.com/office/drawing/2014/main" id="{AF0EA173-6F0E-1CA0-ABBF-171428B19D7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4910" y="6170732"/>
            <a:ext cx="850367" cy="525227"/>
          </a:xfrm>
          <a:prstGeom prst="rect">
            <a:avLst/>
          </a:prstGeom>
        </p:spPr>
      </p:pic>
      <p:pic>
        <p:nvPicPr>
          <p:cNvPr id="5" name="Picture 7">
            <a:extLst>
              <a:ext uri="{FF2B5EF4-FFF2-40B4-BE49-F238E27FC236}">
                <a16:creationId xmlns:a16="http://schemas.microsoft.com/office/drawing/2014/main" id="{2AFC78E4-A7D5-A925-52AB-570C492F75C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99725" y="6101899"/>
            <a:ext cx="1746290" cy="747613"/>
          </a:xfrm>
          <a:prstGeom prst="rect">
            <a:avLst/>
          </a:prstGeom>
        </p:spPr>
      </p:pic>
      <p:pic>
        <p:nvPicPr>
          <p:cNvPr id="7" name="Picture 8">
            <a:extLst>
              <a:ext uri="{FF2B5EF4-FFF2-40B4-BE49-F238E27FC236}">
                <a16:creationId xmlns:a16="http://schemas.microsoft.com/office/drawing/2014/main" id="{95732BC2-A68B-3045-10D3-73F0885620B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47421" y="6170732"/>
            <a:ext cx="1534554" cy="452582"/>
          </a:xfrm>
          <a:prstGeom prst="rect">
            <a:avLst/>
          </a:prstGeom>
        </p:spPr>
      </p:pic>
      <p:pic>
        <p:nvPicPr>
          <p:cNvPr id="10" name="Picture 9">
            <a:extLst>
              <a:ext uri="{FF2B5EF4-FFF2-40B4-BE49-F238E27FC236}">
                <a16:creationId xmlns:a16="http://schemas.microsoft.com/office/drawing/2014/main" id="{15FF796A-5DD5-7FCD-207F-009EDB45FB7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752196" y="5953585"/>
            <a:ext cx="1231900" cy="914400"/>
          </a:xfrm>
          <a:prstGeom prst="rect">
            <a:avLst/>
          </a:prstGeom>
        </p:spPr>
      </p:pic>
    </p:spTree>
    <p:extLst>
      <p:ext uri="{BB962C8B-B14F-4D97-AF65-F5344CB8AC3E}">
        <p14:creationId xmlns:p14="http://schemas.microsoft.com/office/powerpoint/2010/main" val="39929270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2B6BA671-E4B4-A90B-67D9-7CAC3D42DDFC}"/>
              </a:ext>
            </a:extLst>
          </p:cNvPr>
          <p:cNvSpPr>
            <a:spLocks noGrp="1"/>
          </p:cNvSpPr>
          <p:nvPr>
            <p:ph type="subTitle" idx="1"/>
          </p:nvPr>
        </p:nvSpPr>
        <p:spPr>
          <a:xfrm>
            <a:off x="1040860" y="2215645"/>
            <a:ext cx="4166681" cy="2210440"/>
          </a:xfrm>
          <a:solidFill>
            <a:schemeClr val="accent2">
              <a:lumMod val="20000"/>
              <a:lumOff val="80000"/>
            </a:schemeClr>
          </a:solidFill>
        </p:spPr>
        <p:txBody>
          <a:bodyPr>
            <a:normAutofit/>
          </a:bodyPr>
          <a:lstStyle/>
          <a:p>
            <a:endParaRPr lang="pt-BR" dirty="0"/>
          </a:p>
          <a:p>
            <a:r>
              <a:rPr lang="pt-BR" sz="8000" b="1" dirty="0" err="1"/>
              <a:t>gloves</a:t>
            </a:r>
            <a:endParaRPr lang="pt-BR" sz="8000" b="1" dirty="0"/>
          </a:p>
        </p:txBody>
      </p:sp>
      <p:sp>
        <p:nvSpPr>
          <p:cNvPr id="9" name="Espaço Reservado para Rodapé 8">
            <a:extLst>
              <a:ext uri="{FF2B5EF4-FFF2-40B4-BE49-F238E27FC236}">
                <a16:creationId xmlns:a16="http://schemas.microsoft.com/office/drawing/2014/main" id="{9B9CCB64-B185-B3F2-CC02-37C2D990E9D7}"/>
              </a:ext>
            </a:extLst>
          </p:cNvPr>
          <p:cNvSpPr>
            <a:spLocks noGrp="1"/>
          </p:cNvSpPr>
          <p:nvPr>
            <p:ph type="ftr" sz="quarter" idx="11"/>
          </p:nvPr>
        </p:nvSpPr>
        <p:spPr>
          <a:xfrm>
            <a:off x="1981200" y="5629153"/>
            <a:ext cx="4114800" cy="365125"/>
          </a:xfrm>
        </p:spPr>
        <p:txBody>
          <a:bodyPr/>
          <a:lstStyle/>
          <a:p>
            <a:r>
              <a:rPr lang="pt-PT" dirty="0"/>
              <a:t>SEN Power project 2022-1-BG01-KA220-SCH-00085065</a:t>
            </a:r>
          </a:p>
        </p:txBody>
      </p:sp>
      <p:sp>
        <p:nvSpPr>
          <p:cNvPr id="6" name="Rectangle 3">
            <a:extLst>
              <a:ext uri="{FF2B5EF4-FFF2-40B4-BE49-F238E27FC236}">
                <a16:creationId xmlns:a16="http://schemas.microsoft.com/office/drawing/2014/main" id="{20BA8A64-6063-1A28-0BA7-0D4EE827FA3E}"/>
              </a:ext>
            </a:extLst>
          </p:cNvPr>
          <p:cNvSpPr>
            <a:spLocks noChangeArrowheads="1"/>
          </p:cNvSpPr>
          <p:nvPr/>
        </p:nvSpPr>
        <p:spPr bwMode="auto">
          <a:xfrm>
            <a:off x="2652410" y="58751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PT"/>
          </a:p>
        </p:txBody>
      </p:sp>
      <p:sp>
        <p:nvSpPr>
          <p:cNvPr id="8" name="Rectangle 5">
            <a:extLst>
              <a:ext uri="{FF2B5EF4-FFF2-40B4-BE49-F238E27FC236}">
                <a16:creationId xmlns:a16="http://schemas.microsoft.com/office/drawing/2014/main" id="{CA607F49-997D-CCA6-47AE-4978BB4AEDDD}"/>
              </a:ext>
            </a:extLst>
          </p:cNvPr>
          <p:cNvSpPr>
            <a:spLocks noChangeArrowheads="1"/>
          </p:cNvSpPr>
          <p:nvPr/>
        </p:nvSpPr>
        <p:spPr bwMode="auto">
          <a:xfrm>
            <a:off x="2652410" y="63323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PT"/>
          </a:p>
        </p:txBody>
      </p:sp>
      <p:sp>
        <p:nvSpPr>
          <p:cNvPr id="7" name="Seta: para a Direita 6">
            <a:extLst>
              <a:ext uri="{FF2B5EF4-FFF2-40B4-BE49-F238E27FC236}">
                <a16:creationId xmlns:a16="http://schemas.microsoft.com/office/drawing/2014/main" id="{F0FBF168-B240-8B1A-712C-16B6BC88DE5B}"/>
              </a:ext>
            </a:extLst>
          </p:cNvPr>
          <p:cNvSpPr/>
          <p:nvPr/>
        </p:nvSpPr>
        <p:spPr>
          <a:xfrm>
            <a:off x="5207541" y="3018621"/>
            <a:ext cx="1566154" cy="6044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4" name="Imagem 3">
            <a:extLst>
              <a:ext uri="{FF2B5EF4-FFF2-40B4-BE49-F238E27FC236}">
                <a16:creationId xmlns:a16="http://schemas.microsoft.com/office/drawing/2014/main" id="{630E2962-5A89-65F1-C5F0-851A56839374}"/>
              </a:ext>
            </a:extLst>
          </p:cNvPr>
          <p:cNvPicPr>
            <a:picLocks noChangeAspect="1"/>
          </p:cNvPicPr>
          <p:nvPr/>
        </p:nvPicPr>
        <p:blipFill rotWithShape="1">
          <a:blip r:embed="rId2">
            <a:extLst>
              <a:ext uri="{28A0092B-C50C-407E-A947-70E740481C1C}">
                <a14:useLocalDpi xmlns:a14="http://schemas.microsoft.com/office/drawing/2010/main" val="0"/>
              </a:ext>
            </a:extLst>
          </a:blip>
          <a:srcRect t="28936"/>
          <a:stretch/>
        </p:blipFill>
        <p:spPr>
          <a:xfrm>
            <a:off x="6819091" y="122997"/>
            <a:ext cx="3651114" cy="5765825"/>
          </a:xfrm>
          <a:prstGeom prst="rect">
            <a:avLst/>
          </a:prstGeom>
        </p:spPr>
      </p:pic>
      <p:pic>
        <p:nvPicPr>
          <p:cNvPr id="2" name="Picture 5">
            <a:extLst>
              <a:ext uri="{FF2B5EF4-FFF2-40B4-BE49-F238E27FC236}">
                <a16:creationId xmlns:a16="http://schemas.microsoft.com/office/drawing/2014/main" id="{A47AD6DF-7104-6C93-FCA7-D1723BB74B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72626" y="6053023"/>
            <a:ext cx="1356878" cy="715524"/>
          </a:xfrm>
          <a:prstGeom prst="rect">
            <a:avLst/>
          </a:prstGeom>
        </p:spPr>
      </p:pic>
      <p:pic>
        <p:nvPicPr>
          <p:cNvPr id="5" name="Picture 6">
            <a:extLst>
              <a:ext uri="{FF2B5EF4-FFF2-40B4-BE49-F238E27FC236}">
                <a16:creationId xmlns:a16="http://schemas.microsoft.com/office/drawing/2014/main" id="{9BF2068E-A4F4-82FE-30CF-C6F43F8C9F9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4910" y="6170732"/>
            <a:ext cx="850367" cy="525227"/>
          </a:xfrm>
          <a:prstGeom prst="rect">
            <a:avLst/>
          </a:prstGeom>
        </p:spPr>
      </p:pic>
      <p:pic>
        <p:nvPicPr>
          <p:cNvPr id="10" name="Picture 7">
            <a:extLst>
              <a:ext uri="{FF2B5EF4-FFF2-40B4-BE49-F238E27FC236}">
                <a16:creationId xmlns:a16="http://schemas.microsoft.com/office/drawing/2014/main" id="{15F6FCC3-D5C6-E980-9CFE-8CE81AEF69B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99725" y="6101899"/>
            <a:ext cx="1746290" cy="747613"/>
          </a:xfrm>
          <a:prstGeom prst="rect">
            <a:avLst/>
          </a:prstGeom>
        </p:spPr>
      </p:pic>
      <p:pic>
        <p:nvPicPr>
          <p:cNvPr id="11" name="Picture 8">
            <a:extLst>
              <a:ext uri="{FF2B5EF4-FFF2-40B4-BE49-F238E27FC236}">
                <a16:creationId xmlns:a16="http://schemas.microsoft.com/office/drawing/2014/main" id="{A4FF7094-3730-3243-C2C9-9DA99C7A317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47421" y="6170732"/>
            <a:ext cx="1534554" cy="452582"/>
          </a:xfrm>
          <a:prstGeom prst="rect">
            <a:avLst/>
          </a:prstGeom>
        </p:spPr>
      </p:pic>
      <p:pic>
        <p:nvPicPr>
          <p:cNvPr id="12" name="Picture 9">
            <a:extLst>
              <a:ext uri="{FF2B5EF4-FFF2-40B4-BE49-F238E27FC236}">
                <a16:creationId xmlns:a16="http://schemas.microsoft.com/office/drawing/2014/main" id="{19CB0590-C3FD-1143-E981-B67ABB9EA04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752196" y="5953585"/>
            <a:ext cx="1231900" cy="914400"/>
          </a:xfrm>
          <a:prstGeom prst="rect">
            <a:avLst/>
          </a:prstGeom>
        </p:spPr>
      </p:pic>
    </p:spTree>
    <p:extLst>
      <p:ext uri="{BB962C8B-B14F-4D97-AF65-F5344CB8AC3E}">
        <p14:creationId xmlns:p14="http://schemas.microsoft.com/office/powerpoint/2010/main" val="30493862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2B6BA671-E4B4-A90B-67D9-7CAC3D42DDFC}"/>
              </a:ext>
            </a:extLst>
          </p:cNvPr>
          <p:cNvSpPr>
            <a:spLocks noGrp="1"/>
          </p:cNvSpPr>
          <p:nvPr>
            <p:ph type="subTitle" idx="1"/>
          </p:nvPr>
        </p:nvSpPr>
        <p:spPr>
          <a:xfrm>
            <a:off x="645858" y="2215645"/>
            <a:ext cx="3762393" cy="2210440"/>
          </a:xfrm>
          <a:solidFill>
            <a:schemeClr val="accent2">
              <a:lumMod val="20000"/>
              <a:lumOff val="80000"/>
            </a:schemeClr>
          </a:solidFill>
        </p:spPr>
        <p:txBody>
          <a:bodyPr>
            <a:normAutofit/>
          </a:bodyPr>
          <a:lstStyle/>
          <a:p>
            <a:endParaRPr lang="pt-BR" dirty="0"/>
          </a:p>
          <a:p>
            <a:r>
              <a:rPr lang="pt-BR" sz="8000" b="1" dirty="0"/>
              <a:t>ice bag</a:t>
            </a:r>
          </a:p>
        </p:txBody>
      </p:sp>
      <p:sp>
        <p:nvSpPr>
          <p:cNvPr id="9" name="Espaço Reservado para Rodapé 8">
            <a:extLst>
              <a:ext uri="{FF2B5EF4-FFF2-40B4-BE49-F238E27FC236}">
                <a16:creationId xmlns:a16="http://schemas.microsoft.com/office/drawing/2014/main" id="{9B9CCB64-B185-B3F2-CC02-37C2D990E9D7}"/>
              </a:ext>
            </a:extLst>
          </p:cNvPr>
          <p:cNvSpPr>
            <a:spLocks noGrp="1"/>
          </p:cNvSpPr>
          <p:nvPr>
            <p:ph type="ftr" sz="quarter" idx="11"/>
          </p:nvPr>
        </p:nvSpPr>
        <p:spPr>
          <a:xfrm>
            <a:off x="2129473" y="5712613"/>
            <a:ext cx="4114800" cy="365125"/>
          </a:xfrm>
        </p:spPr>
        <p:txBody>
          <a:bodyPr/>
          <a:lstStyle/>
          <a:p>
            <a:r>
              <a:rPr lang="pt-PT" dirty="0"/>
              <a:t>SEN Power project 2022-1-BG01-KA220-SCH-00085065</a:t>
            </a:r>
          </a:p>
        </p:txBody>
      </p:sp>
      <p:sp>
        <p:nvSpPr>
          <p:cNvPr id="6" name="Rectangle 3">
            <a:extLst>
              <a:ext uri="{FF2B5EF4-FFF2-40B4-BE49-F238E27FC236}">
                <a16:creationId xmlns:a16="http://schemas.microsoft.com/office/drawing/2014/main" id="{20BA8A64-6063-1A28-0BA7-0D4EE827FA3E}"/>
              </a:ext>
            </a:extLst>
          </p:cNvPr>
          <p:cNvSpPr>
            <a:spLocks noChangeArrowheads="1"/>
          </p:cNvSpPr>
          <p:nvPr/>
        </p:nvSpPr>
        <p:spPr bwMode="auto">
          <a:xfrm>
            <a:off x="2652410" y="58751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PT"/>
          </a:p>
        </p:txBody>
      </p:sp>
      <p:sp>
        <p:nvSpPr>
          <p:cNvPr id="8" name="Rectangle 5">
            <a:extLst>
              <a:ext uri="{FF2B5EF4-FFF2-40B4-BE49-F238E27FC236}">
                <a16:creationId xmlns:a16="http://schemas.microsoft.com/office/drawing/2014/main" id="{CA607F49-997D-CCA6-47AE-4978BB4AEDDD}"/>
              </a:ext>
            </a:extLst>
          </p:cNvPr>
          <p:cNvSpPr>
            <a:spLocks noChangeArrowheads="1"/>
          </p:cNvSpPr>
          <p:nvPr/>
        </p:nvSpPr>
        <p:spPr bwMode="auto">
          <a:xfrm>
            <a:off x="2652410" y="63323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PT"/>
          </a:p>
        </p:txBody>
      </p:sp>
      <p:pic>
        <p:nvPicPr>
          <p:cNvPr id="5" name="Imagem 4">
            <a:extLst>
              <a:ext uri="{FF2B5EF4-FFF2-40B4-BE49-F238E27FC236}">
                <a16:creationId xmlns:a16="http://schemas.microsoft.com/office/drawing/2014/main" id="{DA82D37E-1E55-ABF3-83AD-2556DF8B8110}"/>
              </a:ext>
            </a:extLst>
          </p:cNvPr>
          <p:cNvPicPr>
            <a:picLocks noChangeAspect="1"/>
          </p:cNvPicPr>
          <p:nvPr/>
        </p:nvPicPr>
        <p:blipFill rotWithShape="1">
          <a:blip r:embed="rId2">
            <a:extLst>
              <a:ext uri="{28A0092B-C50C-407E-A947-70E740481C1C}">
                <a14:useLocalDpi xmlns:a14="http://schemas.microsoft.com/office/drawing/2010/main" val="0"/>
              </a:ext>
            </a:extLst>
          </a:blip>
          <a:srcRect l="14841" r="29389"/>
          <a:stretch/>
        </p:blipFill>
        <p:spPr>
          <a:xfrm rot="16200000">
            <a:off x="5414806" y="566163"/>
            <a:ext cx="5794960" cy="4675762"/>
          </a:xfrm>
          <a:prstGeom prst="rect">
            <a:avLst/>
          </a:prstGeom>
        </p:spPr>
      </p:pic>
      <p:sp>
        <p:nvSpPr>
          <p:cNvPr id="7" name="Seta: para a Direita 6">
            <a:extLst>
              <a:ext uri="{FF2B5EF4-FFF2-40B4-BE49-F238E27FC236}">
                <a16:creationId xmlns:a16="http://schemas.microsoft.com/office/drawing/2014/main" id="{F0FBF168-B240-8B1A-712C-16B6BC88DE5B}"/>
              </a:ext>
            </a:extLst>
          </p:cNvPr>
          <p:cNvSpPr/>
          <p:nvPr/>
        </p:nvSpPr>
        <p:spPr>
          <a:xfrm>
            <a:off x="4408251" y="2904044"/>
            <a:ext cx="1566154" cy="6044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2" name="Picture 5">
            <a:extLst>
              <a:ext uri="{FF2B5EF4-FFF2-40B4-BE49-F238E27FC236}">
                <a16:creationId xmlns:a16="http://schemas.microsoft.com/office/drawing/2014/main" id="{D9961C26-986C-027A-9E1A-7B70D581B3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72626" y="6053023"/>
            <a:ext cx="1356878" cy="715524"/>
          </a:xfrm>
          <a:prstGeom prst="rect">
            <a:avLst/>
          </a:prstGeom>
        </p:spPr>
      </p:pic>
      <p:pic>
        <p:nvPicPr>
          <p:cNvPr id="4" name="Picture 6">
            <a:extLst>
              <a:ext uri="{FF2B5EF4-FFF2-40B4-BE49-F238E27FC236}">
                <a16:creationId xmlns:a16="http://schemas.microsoft.com/office/drawing/2014/main" id="{36A2AFFD-9C5D-2582-ABE7-1057CD7350D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4910" y="6170732"/>
            <a:ext cx="850367" cy="525227"/>
          </a:xfrm>
          <a:prstGeom prst="rect">
            <a:avLst/>
          </a:prstGeom>
        </p:spPr>
      </p:pic>
      <p:pic>
        <p:nvPicPr>
          <p:cNvPr id="10" name="Picture 7">
            <a:extLst>
              <a:ext uri="{FF2B5EF4-FFF2-40B4-BE49-F238E27FC236}">
                <a16:creationId xmlns:a16="http://schemas.microsoft.com/office/drawing/2014/main" id="{2C99EAAD-2858-F5FF-3439-0B8050D258A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99725" y="6101899"/>
            <a:ext cx="1746290" cy="747613"/>
          </a:xfrm>
          <a:prstGeom prst="rect">
            <a:avLst/>
          </a:prstGeom>
        </p:spPr>
      </p:pic>
      <p:pic>
        <p:nvPicPr>
          <p:cNvPr id="11" name="Picture 8">
            <a:extLst>
              <a:ext uri="{FF2B5EF4-FFF2-40B4-BE49-F238E27FC236}">
                <a16:creationId xmlns:a16="http://schemas.microsoft.com/office/drawing/2014/main" id="{49797B8D-5591-01AA-4D9E-37658C3C826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47421" y="6170732"/>
            <a:ext cx="1534554" cy="452582"/>
          </a:xfrm>
          <a:prstGeom prst="rect">
            <a:avLst/>
          </a:prstGeom>
        </p:spPr>
      </p:pic>
      <p:pic>
        <p:nvPicPr>
          <p:cNvPr id="12" name="Picture 9">
            <a:extLst>
              <a:ext uri="{FF2B5EF4-FFF2-40B4-BE49-F238E27FC236}">
                <a16:creationId xmlns:a16="http://schemas.microsoft.com/office/drawing/2014/main" id="{35F24D63-5751-06EC-0996-448DD914FDD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752196" y="5953585"/>
            <a:ext cx="1231900" cy="914400"/>
          </a:xfrm>
          <a:prstGeom prst="rect">
            <a:avLst/>
          </a:prstGeom>
        </p:spPr>
      </p:pic>
    </p:spTree>
    <p:extLst>
      <p:ext uri="{BB962C8B-B14F-4D97-AF65-F5344CB8AC3E}">
        <p14:creationId xmlns:p14="http://schemas.microsoft.com/office/powerpoint/2010/main" val="5454646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2B6BA671-E4B4-A90B-67D9-7CAC3D42DDFC}"/>
              </a:ext>
            </a:extLst>
          </p:cNvPr>
          <p:cNvSpPr>
            <a:spLocks noGrp="1"/>
          </p:cNvSpPr>
          <p:nvPr>
            <p:ph type="subTitle" idx="1"/>
          </p:nvPr>
        </p:nvSpPr>
        <p:spPr>
          <a:xfrm>
            <a:off x="585788" y="1719017"/>
            <a:ext cx="5042824" cy="2791262"/>
          </a:xfrm>
          <a:solidFill>
            <a:schemeClr val="accent2">
              <a:lumMod val="20000"/>
              <a:lumOff val="80000"/>
            </a:schemeClr>
          </a:solidFill>
        </p:spPr>
        <p:txBody>
          <a:bodyPr>
            <a:normAutofit fontScale="62500" lnSpcReduction="20000"/>
          </a:bodyPr>
          <a:lstStyle/>
          <a:p>
            <a:endParaRPr lang="pt-BR" dirty="0"/>
          </a:p>
          <a:p>
            <a:pPr>
              <a:lnSpc>
                <a:spcPct val="170000"/>
              </a:lnSpc>
            </a:pPr>
            <a:r>
              <a:rPr lang="pt-BR" sz="13900" b="1" dirty="0" err="1"/>
              <a:t>bandages</a:t>
            </a:r>
            <a:endParaRPr lang="pt-BR" sz="13900" b="1" dirty="0"/>
          </a:p>
        </p:txBody>
      </p:sp>
      <p:sp>
        <p:nvSpPr>
          <p:cNvPr id="9" name="Espaço Reservado para Rodapé 8">
            <a:extLst>
              <a:ext uri="{FF2B5EF4-FFF2-40B4-BE49-F238E27FC236}">
                <a16:creationId xmlns:a16="http://schemas.microsoft.com/office/drawing/2014/main" id="{9B9CCB64-B185-B3F2-CC02-37C2D990E9D7}"/>
              </a:ext>
            </a:extLst>
          </p:cNvPr>
          <p:cNvSpPr>
            <a:spLocks noGrp="1"/>
          </p:cNvSpPr>
          <p:nvPr>
            <p:ph type="ftr" sz="quarter" idx="11"/>
          </p:nvPr>
        </p:nvSpPr>
        <p:spPr>
          <a:xfrm>
            <a:off x="2830749" y="5688081"/>
            <a:ext cx="4114800" cy="365125"/>
          </a:xfrm>
        </p:spPr>
        <p:txBody>
          <a:bodyPr/>
          <a:lstStyle/>
          <a:p>
            <a:r>
              <a:rPr lang="pt-PT" dirty="0"/>
              <a:t>SEN Power project 2022-1-BG01-KA220-SCH-00085065</a:t>
            </a:r>
          </a:p>
        </p:txBody>
      </p:sp>
      <p:sp>
        <p:nvSpPr>
          <p:cNvPr id="6" name="Rectangle 3">
            <a:extLst>
              <a:ext uri="{FF2B5EF4-FFF2-40B4-BE49-F238E27FC236}">
                <a16:creationId xmlns:a16="http://schemas.microsoft.com/office/drawing/2014/main" id="{20BA8A64-6063-1A28-0BA7-0D4EE827FA3E}"/>
              </a:ext>
            </a:extLst>
          </p:cNvPr>
          <p:cNvSpPr>
            <a:spLocks noChangeArrowheads="1"/>
          </p:cNvSpPr>
          <p:nvPr/>
        </p:nvSpPr>
        <p:spPr bwMode="auto">
          <a:xfrm>
            <a:off x="2652410" y="58751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PT"/>
          </a:p>
        </p:txBody>
      </p:sp>
      <p:sp>
        <p:nvSpPr>
          <p:cNvPr id="8" name="Rectangle 5">
            <a:extLst>
              <a:ext uri="{FF2B5EF4-FFF2-40B4-BE49-F238E27FC236}">
                <a16:creationId xmlns:a16="http://schemas.microsoft.com/office/drawing/2014/main" id="{CA607F49-997D-CCA6-47AE-4978BB4AEDDD}"/>
              </a:ext>
            </a:extLst>
          </p:cNvPr>
          <p:cNvSpPr>
            <a:spLocks noChangeArrowheads="1"/>
          </p:cNvSpPr>
          <p:nvPr/>
        </p:nvSpPr>
        <p:spPr bwMode="auto">
          <a:xfrm>
            <a:off x="2652410" y="63323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PT"/>
          </a:p>
        </p:txBody>
      </p:sp>
      <p:sp>
        <p:nvSpPr>
          <p:cNvPr id="7" name="Seta: para a Direita 6">
            <a:extLst>
              <a:ext uri="{FF2B5EF4-FFF2-40B4-BE49-F238E27FC236}">
                <a16:creationId xmlns:a16="http://schemas.microsoft.com/office/drawing/2014/main" id="{F0FBF168-B240-8B1A-712C-16B6BC88DE5B}"/>
              </a:ext>
            </a:extLst>
          </p:cNvPr>
          <p:cNvSpPr/>
          <p:nvPr/>
        </p:nvSpPr>
        <p:spPr>
          <a:xfrm>
            <a:off x="5628612" y="3042689"/>
            <a:ext cx="1316937" cy="6044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11" name="Imagem 10">
            <a:extLst>
              <a:ext uri="{FF2B5EF4-FFF2-40B4-BE49-F238E27FC236}">
                <a16:creationId xmlns:a16="http://schemas.microsoft.com/office/drawing/2014/main" id="{CE33E3A1-607E-6267-A258-104E56ED2BC2}"/>
              </a:ext>
            </a:extLst>
          </p:cNvPr>
          <p:cNvPicPr>
            <a:picLocks noChangeAspect="1"/>
          </p:cNvPicPr>
          <p:nvPr/>
        </p:nvPicPr>
        <p:blipFill rotWithShape="1">
          <a:blip r:embed="rId2">
            <a:extLst>
              <a:ext uri="{28A0092B-C50C-407E-A947-70E740481C1C}">
                <a14:useLocalDpi xmlns:a14="http://schemas.microsoft.com/office/drawing/2010/main" val="0"/>
              </a:ext>
            </a:extLst>
          </a:blip>
          <a:srcRect t="30497" b="19433"/>
          <a:stretch/>
        </p:blipFill>
        <p:spPr>
          <a:xfrm>
            <a:off x="6945549" y="444740"/>
            <a:ext cx="4876395" cy="5425904"/>
          </a:xfrm>
          <a:prstGeom prst="rect">
            <a:avLst/>
          </a:prstGeom>
        </p:spPr>
      </p:pic>
      <p:pic>
        <p:nvPicPr>
          <p:cNvPr id="2" name="Picture 5">
            <a:extLst>
              <a:ext uri="{FF2B5EF4-FFF2-40B4-BE49-F238E27FC236}">
                <a16:creationId xmlns:a16="http://schemas.microsoft.com/office/drawing/2014/main" id="{61A8FCBB-2ED7-6958-90B9-5316AC8245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72626" y="6053023"/>
            <a:ext cx="1356878" cy="715524"/>
          </a:xfrm>
          <a:prstGeom prst="rect">
            <a:avLst/>
          </a:prstGeom>
        </p:spPr>
      </p:pic>
      <p:pic>
        <p:nvPicPr>
          <p:cNvPr id="4" name="Picture 6">
            <a:extLst>
              <a:ext uri="{FF2B5EF4-FFF2-40B4-BE49-F238E27FC236}">
                <a16:creationId xmlns:a16="http://schemas.microsoft.com/office/drawing/2014/main" id="{E13A776A-EDC4-7C9F-9FB7-D2A5AB163DC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4910" y="6170732"/>
            <a:ext cx="850367" cy="525227"/>
          </a:xfrm>
          <a:prstGeom prst="rect">
            <a:avLst/>
          </a:prstGeom>
        </p:spPr>
      </p:pic>
      <p:pic>
        <p:nvPicPr>
          <p:cNvPr id="5" name="Picture 7">
            <a:extLst>
              <a:ext uri="{FF2B5EF4-FFF2-40B4-BE49-F238E27FC236}">
                <a16:creationId xmlns:a16="http://schemas.microsoft.com/office/drawing/2014/main" id="{5EB59086-7D46-C728-D370-8A575F63C98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99725" y="6101899"/>
            <a:ext cx="1746290" cy="747613"/>
          </a:xfrm>
          <a:prstGeom prst="rect">
            <a:avLst/>
          </a:prstGeom>
        </p:spPr>
      </p:pic>
      <p:pic>
        <p:nvPicPr>
          <p:cNvPr id="10" name="Picture 8">
            <a:extLst>
              <a:ext uri="{FF2B5EF4-FFF2-40B4-BE49-F238E27FC236}">
                <a16:creationId xmlns:a16="http://schemas.microsoft.com/office/drawing/2014/main" id="{233CB1A9-9716-6026-998E-AC3F89D9B78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47421" y="6170732"/>
            <a:ext cx="1534554" cy="452582"/>
          </a:xfrm>
          <a:prstGeom prst="rect">
            <a:avLst/>
          </a:prstGeom>
        </p:spPr>
      </p:pic>
      <p:pic>
        <p:nvPicPr>
          <p:cNvPr id="12" name="Picture 9">
            <a:extLst>
              <a:ext uri="{FF2B5EF4-FFF2-40B4-BE49-F238E27FC236}">
                <a16:creationId xmlns:a16="http://schemas.microsoft.com/office/drawing/2014/main" id="{ED48CA34-7FDA-8678-47E9-8EF0DAA6D3D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752196" y="5953585"/>
            <a:ext cx="1231900" cy="914400"/>
          </a:xfrm>
          <a:prstGeom prst="rect">
            <a:avLst/>
          </a:prstGeom>
        </p:spPr>
      </p:pic>
    </p:spTree>
    <p:extLst>
      <p:ext uri="{BB962C8B-B14F-4D97-AF65-F5344CB8AC3E}">
        <p14:creationId xmlns:p14="http://schemas.microsoft.com/office/powerpoint/2010/main" val="23261693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2B6BA671-E4B4-A90B-67D9-7CAC3D42DDFC}"/>
              </a:ext>
            </a:extLst>
          </p:cNvPr>
          <p:cNvSpPr>
            <a:spLocks noGrp="1"/>
          </p:cNvSpPr>
          <p:nvPr>
            <p:ph type="subTitle" idx="1"/>
          </p:nvPr>
        </p:nvSpPr>
        <p:spPr>
          <a:xfrm>
            <a:off x="500063" y="2062263"/>
            <a:ext cx="4956695" cy="1750979"/>
          </a:xfrm>
          <a:solidFill>
            <a:schemeClr val="accent2">
              <a:lumMod val="20000"/>
              <a:lumOff val="80000"/>
            </a:schemeClr>
          </a:solidFill>
        </p:spPr>
        <p:txBody>
          <a:bodyPr>
            <a:normAutofit fontScale="40000" lnSpcReduction="20000"/>
          </a:bodyPr>
          <a:lstStyle/>
          <a:p>
            <a:endParaRPr lang="pt-BR" dirty="0"/>
          </a:p>
          <a:p>
            <a:pPr>
              <a:lnSpc>
                <a:spcPct val="170000"/>
              </a:lnSpc>
            </a:pPr>
            <a:r>
              <a:rPr lang="pt-BR" sz="13900" b="1" dirty="0" err="1"/>
              <a:t>adhesive</a:t>
            </a:r>
            <a:r>
              <a:rPr lang="pt-BR" sz="13900" b="1" dirty="0"/>
              <a:t> tape</a:t>
            </a:r>
          </a:p>
        </p:txBody>
      </p:sp>
      <p:sp>
        <p:nvSpPr>
          <p:cNvPr id="9" name="Espaço Reservado para Rodapé 8">
            <a:extLst>
              <a:ext uri="{FF2B5EF4-FFF2-40B4-BE49-F238E27FC236}">
                <a16:creationId xmlns:a16="http://schemas.microsoft.com/office/drawing/2014/main" id="{9B9CCB64-B185-B3F2-CC02-37C2D990E9D7}"/>
              </a:ext>
            </a:extLst>
          </p:cNvPr>
          <p:cNvSpPr>
            <a:spLocks noGrp="1"/>
          </p:cNvSpPr>
          <p:nvPr>
            <p:ph type="ftr" sz="quarter" idx="11"/>
          </p:nvPr>
        </p:nvSpPr>
        <p:spPr>
          <a:xfrm>
            <a:off x="2222305" y="5659512"/>
            <a:ext cx="4114800" cy="365125"/>
          </a:xfrm>
        </p:spPr>
        <p:txBody>
          <a:bodyPr/>
          <a:lstStyle/>
          <a:p>
            <a:r>
              <a:rPr lang="pt-PT" dirty="0"/>
              <a:t>SEN Power project 2022-1-BG01-KA220-SCH-00085065</a:t>
            </a:r>
          </a:p>
        </p:txBody>
      </p:sp>
      <p:sp>
        <p:nvSpPr>
          <p:cNvPr id="6" name="Rectangle 3">
            <a:extLst>
              <a:ext uri="{FF2B5EF4-FFF2-40B4-BE49-F238E27FC236}">
                <a16:creationId xmlns:a16="http://schemas.microsoft.com/office/drawing/2014/main" id="{20BA8A64-6063-1A28-0BA7-0D4EE827FA3E}"/>
              </a:ext>
            </a:extLst>
          </p:cNvPr>
          <p:cNvSpPr>
            <a:spLocks noChangeArrowheads="1"/>
          </p:cNvSpPr>
          <p:nvPr/>
        </p:nvSpPr>
        <p:spPr bwMode="auto">
          <a:xfrm>
            <a:off x="2510178" y="5531911"/>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PT"/>
          </a:p>
        </p:txBody>
      </p:sp>
      <p:sp>
        <p:nvSpPr>
          <p:cNvPr id="8" name="Rectangle 5">
            <a:extLst>
              <a:ext uri="{FF2B5EF4-FFF2-40B4-BE49-F238E27FC236}">
                <a16:creationId xmlns:a16="http://schemas.microsoft.com/office/drawing/2014/main" id="{CA607F49-997D-CCA6-47AE-4978BB4AEDDD}"/>
              </a:ext>
            </a:extLst>
          </p:cNvPr>
          <p:cNvSpPr>
            <a:spLocks noChangeArrowheads="1"/>
          </p:cNvSpPr>
          <p:nvPr/>
        </p:nvSpPr>
        <p:spPr bwMode="auto">
          <a:xfrm>
            <a:off x="2652410" y="63323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PT"/>
          </a:p>
        </p:txBody>
      </p:sp>
      <p:sp>
        <p:nvSpPr>
          <p:cNvPr id="7" name="Seta: para a Direita 6">
            <a:extLst>
              <a:ext uri="{FF2B5EF4-FFF2-40B4-BE49-F238E27FC236}">
                <a16:creationId xmlns:a16="http://schemas.microsoft.com/office/drawing/2014/main" id="{F0FBF168-B240-8B1A-712C-16B6BC88DE5B}"/>
              </a:ext>
            </a:extLst>
          </p:cNvPr>
          <p:cNvSpPr/>
          <p:nvPr/>
        </p:nvSpPr>
        <p:spPr>
          <a:xfrm>
            <a:off x="5456758" y="2860829"/>
            <a:ext cx="1316937" cy="6044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4" name="Imagem 3">
            <a:extLst>
              <a:ext uri="{FF2B5EF4-FFF2-40B4-BE49-F238E27FC236}">
                <a16:creationId xmlns:a16="http://schemas.microsoft.com/office/drawing/2014/main" id="{6D8AE569-80E5-C757-016A-0374F7AAF2E6}"/>
              </a:ext>
            </a:extLst>
          </p:cNvPr>
          <p:cNvPicPr>
            <a:picLocks noChangeAspect="1"/>
          </p:cNvPicPr>
          <p:nvPr/>
        </p:nvPicPr>
        <p:blipFill rotWithShape="1">
          <a:blip r:embed="rId2">
            <a:extLst>
              <a:ext uri="{28A0092B-C50C-407E-A947-70E740481C1C}">
                <a14:useLocalDpi xmlns:a14="http://schemas.microsoft.com/office/drawing/2010/main" val="0"/>
              </a:ext>
            </a:extLst>
          </a:blip>
          <a:srcRect t="19433" b="17305"/>
          <a:stretch/>
        </p:blipFill>
        <p:spPr>
          <a:xfrm>
            <a:off x="6726788" y="474715"/>
            <a:ext cx="4166681" cy="5857654"/>
          </a:xfrm>
          <a:prstGeom prst="rect">
            <a:avLst/>
          </a:prstGeom>
        </p:spPr>
      </p:pic>
      <p:pic>
        <p:nvPicPr>
          <p:cNvPr id="2" name="Picture 5">
            <a:extLst>
              <a:ext uri="{FF2B5EF4-FFF2-40B4-BE49-F238E27FC236}">
                <a16:creationId xmlns:a16="http://schemas.microsoft.com/office/drawing/2014/main" id="{E330D91E-7B83-E350-534B-002212BBF1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72626" y="6053023"/>
            <a:ext cx="1356878" cy="715524"/>
          </a:xfrm>
          <a:prstGeom prst="rect">
            <a:avLst/>
          </a:prstGeom>
        </p:spPr>
      </p:pic>
      <p:pic>
        <p:nvPicPr>
          <p:cNvPr id="5" name="Picture 6">
            <a:extLst>
              <a:ext uri="{FF2B5EF4-FFF2-40B4-BE49-F238E27FC236}">
                <a16:creationId xmlns:a16="http://schemas.microsoft.com/office/drawing/2014/main" id="{70D7016F-2196-FA87-41B1-54E023654BF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4910" y="6170732"/>
            <a:ext cx="850367" cy="525227"/>
          </a:xfrm>
          <a:prstGeom prst="rect">
            <a:avLst/>
          </a:prstGeom>
        </p:spPr>
      </p:pic>
      <p:pic>
        <p:nvPicPr>
          <p:cNvPr id="10" name="Picture 7">
            <a:extLst>
              <a:ext uri="{FF2B5EF4-FFF2-40B4-BE49-F238E27FC236}">
                <a16:creationId xmlns:a16="http://schemas.microsoft.com/office/drawing/2014/main" id="{F5F6BB45-DF3D-C0FC-B629-2173CE628EC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99725" y="6101899"/>
            <a:ext cx="1746290" cy="747613"/>
          </a:xfrm>
          <a:prstGeom prst="rect">
            <a:avLst/>
          </a:prstGeom>
        </p:spPr>
      </p:pic>
      <p:pic>
        <p:nvPicPr>
          <p:cNvPr id="11" name="Picture 8">
            <a:extLst>
              <a:ext uri="{FF2B5EF4-FFF2-40B4-BE49-F238E27FC236}">
                <a16:creationId xmlns:a16="http://schemas.microsoft.com/office/drawing/2014/main" id="{F1F3D0CA-CFEB-C25E-9C6F-632A53C4489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47421" y="6170732"/>
            <a:ext cx="1534554" cy="452582"/>
          </a:xfrm>
          <a:prstGeom prst="rect">
            <a:avLst/>
          </a:prstGeom>
        </p:spPr>
      </p:pic>
      <p:pic>
        <p:nvPicPr>
          <p:cNvPr id="12" name="Picture 9">
            <a:extLst>
              <a:ext uri="{FF2B5EF4-FFF2-40B4-BE49-F238E27FC236}">
                <a16:creationId xmlns:a16="http://schemas.microsoft.com/office/drawing/2014/main" id="{508D5C0B-5BEA-36B8-7D08-DCACAC9D4CC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752196" y="5953585"/>
            <a:ext cx="1231900" cy="914400"/>
          </a:xfrm>
          <a:prstGeom prst="rect">
            <a:avLst/>
          </a:prstGeom>
        </p:spPr>
      </p:pic>
    </p:spTree>
    <p:extLst>
      <p:ext uri="{BB962C8B-B14F-4D97-AF65-F5344CB8AC3E}">
        <p14:creationId xmlns:p14="http://schemas.microsoft.com/office/powerpoint/2010/main" val="5398849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2B6BA671-E4B4-A90B-67D9-7CAC3D42DDFC}"/>
              </a:ext>
            </a:extLst>
          </p:cNvPr>
          <p:cNvSpPr>
            <a:spLocks noGrp="1"/>
          </p:cNvSpPr>
          <p:nvPr>
            <p:ph type="subTitle" idx="1"/>
          </p:nvPr>
        </p:nvSpPr>
        <p:spPr>
          <a:xfrm>
            <a:off x="730148" y="2215645"/>
            <a:ext cx="4166681" cy="2210440"/>
          </a:xfrm>
          <a:solidFill>
            <a:schemeClr val="accent2">
              <a:lumMod val="20000"/>
              <a:lumOff val="80000"/>
            </a:schemeClr>
          </a:solidFill>
        </p:spPr>
        <p:txBody>
          <a:bodyPr>
            <a:normAutofit/>
          </a:bodyPr>
          <a:lstStyle/>
          <a:p>
            <a:endParaRPr lang="pt-BR" dirty="0"/>
          </a:p>
          <a:p>
            <a:r>
              <a:rPr lang="pt-BR" sz="8000" b="1" dirty="0" err="1"/>
              <a:t>scissors</a:t>
            </a:r>
            <a:endParaRPr lang="pt-BR" sz="8000" b="1" dirty="0"/>
          </a:p>
        </p:txBody>
      </p:sp>
      <p:sp>
        <p:nvSpPr>
          <p:cNvPr id="9" name="Espaço Reservado para Rodapé 8">
            <a:extLst>
              <a:ext uri="{FF2B5EF4-FFF2-40B4-BE49-F238E27FC236}">
                <a16:creationId xmlns:a16="http://schemas.microsoft.com/office/drawing/2014/main" id="{9B9CCB64-B185-B3F2-CC02-37C2D990E9D7}"/>
              </a:ext>
            </a:extLst>
          </p:cNvPr>
          <p:cNvSpPr>
            <a:spLocks noGrp="1"/>
          </p:cNvSpPr>
          <p:nvPr>
            <p:ph type="ftr" sz="quarter" idx="11"/>
          </p:nvPr>
        </p:nvSpPr>
        <p:spPr>
          <a:xfrm>
            <a:off x="2652410" y="5889864"/>
            <a:ext cx="4114800" cy="365125"/>
          </a:xfrm>
        </p:spPr>
        <p:txBody>
          <a:bodyPr/>
          <a:lstStyle/>
          <a:p>
            <a:r>
              <a:rPr lang="pt-PT" dirty="0"/>
              <a:t>SEN Power project 2022-1-BG01-KA220-SCH-00085065</a:t>
            </a:r>
          </a:p>
        </p:txBody>
      </p:sp>
      <p:sp>
        <p:nvSpPr>
          <p:cNvPr id="6" name="Rectangle 3">
            <a:extLst>
              <a:ext uri="{FF2B5EF4-FFF2-40B4-BE49-F238E27FC236}">
                <a16:creationId xmlns:a16="http://schemas.microsoft.com/office/drawing/2014/main" id="{20BA8A64-6063-1A28-0BA7-0D4EE827FA3E}"/>
              </a:ext>
            </a:extLst>
          </p:cNvPr>
          <p:cNvSpPr>
            <a:spLocks noChangeArrowheads="1"/>
          </p:cNvSpPr>
          <p:nvPr/>
        </p:nvSpPr>
        <p:spPr bwMode="auto">
          <a:xfrm>
            <a:off x="2652410" y="58751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PT"/>
          </a:p>
        </p:txBody>
      </p:sp>
      <p:sp>
        <p:nvSpPr>
          <p:cNvPr id="8" name="Rectangle 5">
            <a:extLst>
              <a:ext uri="{FF2B5EF4-FFF2-40B4-BE49-F238E27FC236}">
                <a16:creationId xmlns:a16="http://schemas.microsoft.com/office/drawing/2014/main" id="{CA607F49-997D-CCA6-47AE-4978BB4AEDDD}"/>
              </a:ext>
            </a:extLst>
          </p:cNvPr>
          <p:cNvSpPr>
            <a:spLocks noChangeArrowheads="1"/>
          </p:cNvSpPr>
          <p:nvPr/>
        </p:nvSpPr>
        <p:spPr bwMode="auto">
          <a:xfrm>
            <a:off x="2652410" y="63323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PT"/>
          </a:p>
        </p:txBody>
      </p:sp>
      <p:sp>
        <p:nvSpPr>
          <p:cNvPr id="7" name="Seta: para a Direita 6">
            <a:extLst>
              <a:ext uri="{FF2B5EF4-FFF2-40B4-BE49-F238E27FC236}">
                <a16:creationId xmlns:a16="http://schemas.microsoft.com/office/drawing/2014/main" id="{F0FBF168-B240-8B1A-712C-16B6BC88DE5B}"/>
              </a:ext>
            </a:extLst>
          </p:cNvPr>
          <p:cNvSpPr/>
          <p:nvPr/>
        </p:nvSpPr>
        <p:spPr>
          <a:xfrm>
            <a:off x="4917940" y="3018621"/>
            <a:ext cx="1566154" cy="6044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5" name="Imagem 4">
            <a:extLst>
              <a:ext uri="{FF2B5EF4-FFF2-40B4-BE49-F238E27FC236}">
                <a16:creationId xmlns:a16="http://schemas.microsoft.com/office/drawing/2014/main" id="{4E3E2962-E9EC-5E92-4320-881DC585FD93}"/>
              </a:ext>
            </a:extLst>
          </p:cNvPr>
          <p:cNvPicPr>
            <a:picLocks noChangeAspect="1"/>
          </p:cNvPicPr>
          <p:nvPr/>
        </p:nvPicPr>
        <p:blipFill rotWithShape="1">
          <a:blip r:embed="rId2">
            <a:extLst>
              <a:ext uri="{28A0092B-C50C-407E-A947-70E740481C1C}">
                <a14:useLocalDpi xmlns:a14="http://schemas.microsoft.com/office/drawing/2010/main" val="0"/>
              </a:ext>
            </a:extLst>
          </a:blip>
          <a:srcRect l="18032" r="21755"/>
          <a:stretch/>
        </p:blipFill>
        <p:spPr>
          <a:xfrm rot="5400000">
            <a:off x="5736469" y="778630"/>
            <a:ext cx="5772263" cy="4313900"/>
          </a:xfrm>
          <a:prstGeom prst="rect">
            <a:avLst/>
          </a:prstGeom>
        </p:spPr>
      </p:pic>
      <p:pic>
        <p:nvPicPr>
          <p:cNvPr id="2" name="Picture 5">
            <a:extLst>
              <a:ext uri="{FF2B5EF4-FFF2-40B4-BE49-F238E27FC236}">
                <a16:creationId xmlns:a16="http://schemas.microsoft.com/office/drawing/2014/main" id="{9D0F25F4-0567-E24B-E7F5-EA27511EF7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72626" y="6053023"/>
            <a:ext cx="1356878" cy="715524"/>
          </a:xfrm>
          <a:prstGeom prst="rect">
            <a:avLst/>
          </a:prstGeom>
        </p:spPr>
      </p:pic>
      <p:pic>
        <p:nvPicPr>
          <p:cNvPr id="4" name="Picture 6">
            <a:extLst>
              <a:ext uri="{FF2B5EF4-FFF2-40B4-BE49-F238E27FC236}">
                <a16:creationId xmlns:a16="http://schemas.microsoft.com/office/drawing/2014/main" id="{788AEA95-C8CB-33F8-86A5-E6EB98E583C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4910" y="6170732"/>
            <a:ext cx="850367" cy="525227"/>
          </a:xfrm>
          <a:prstGeom prst="rect">
            <a:avLst/>
          </a:prstGeom>
        </p:spPr>
      </p:pic>
      <p:pic>
        <p:nvPicPr>
          <p:cNvPr id="10" name="Picture 7">
            <a:extLst>
              <a:ext uri="{FF2B5EF4-FFF2-40B4-BE49-F238E27FC236}">
                <a16:creationId xmlns:a16="http://schemas.microsoft.com/office/drawing/2014/main" id="{158CAF57-8E80-FA5C-98C0-F8EFB5E3478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99725" y="6101899"/>
            <a:ext cx="1746290" cy="747613"/>
          </a:xfrm>
          <a:prstGeom prst="rect">
            <a:avLst/>
          </a:prstGeom>
        </p:spPr>
      </p:pic>
      <p:pic>
        <p:nvPicPr>
          <p:cNvPr id="11" name="Picture 8">
            <a:extLst>
              <a:ext uri="{FF2B5EF4-FFF2-40B4-BE49-F238E27FC236}">
                <a16:creationId xmlns:a16="http://schemas.microsoft.com/office/drawing/2014/main" id="{932535B7-DE6D-E83A-499F-729D504D0D9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47421" y="6170732"/>
            <a:ext cx="1534554" cy="452582"/>
          </a:xfrm>
          <a:prstGeom prst="rect">
            <a:avLst/>
          </a:prstGeom>
        </p:spPr>
      </p:pic>
      <p:pic>
        <p:nvPicPr>
          <p:cNvPr id="12" name="Picture 9">
            <a:extLst>
              <a:ext uri="{FF2B5EF4-FFF2-40B4-BE49-F238E27FC236}">
                <a16:creationId xmlns:a16="http://schemas.microsoft.com/office/drawing/2014/main" id="{CE18B59C-9ADD-7A3D-606B-84D59CF6729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752196" y="5953585"/>
            <a:ext cx="1231900" cy="914400"/>
          </a:xfrm>
          <a:prstGeom prst="rect">
            <a:avLst/>
          </a:prstGeom>
        </p:spPr>
      </p:pic>
    </p:spTree>
    <p:extLst>
      <p:ext uri="{BB962C8B-B14F-4D97-AF65-F5344CB8AC3E}">
        <p14:creationId xmlns:p14="http://schemas.microsoft.com/office/powerpoint/2010/main" val="2480416269"/>
      </p:ext>
    </p:extLst>
  </p:cSld>
  <p:clrMapOvr>
    <a:masterClrMapping/>
  </p:clrMapOvr>
</p:sld>
</file>

<file path=ppt/theme/theme1.xml><?xml version="1.0" encoding="utf-8"?>
<a:theme xmlns:a="http://schemas.openxmlformats.org/drawingml/2006/main" name="Faceta">
  <a:themeElements>
    <a:clrScheme name="Toldo">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Fac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176</TotalTime>
  <Words>200</Words>
  <Application>Microsoft Office PowerPoint</Application>
  <PresentationFormat>Ecrã Panorâmico</PresentationFormat>
  <Paragraphs>53</Paragraphs>
  <Slides>15</Slides>
  <Notes>0</Notes>
  <HiddenSlides>0</HiddenSlides>
  <MMClips>0</MMClips>
  <ScaleCrop>false</ScaleCrop>
  <HeadingPairs>
    <vt:vector size="6" baseType="variant">
      <vt:variant>
        <vt:lpstr>Tipos de letra usados</vt:lpstr>
      </vt:variant>
      <vt:variant>
        <vt:i4>5</vt:i4>
      </vt:variant>
      <vt:variant>
        <vt:lpstr>Tema</vt:lpstr>
      </vt:variant>
      <vt:variant>
        <vt:i4>1</vt:i4>
      </vt:variant>
      <vt:variant>
        <vt:lpstr>Títulos dos diapositivos</vt:lpstr>
      </vt:variant>
      <vt:variant>
        <vt:i4>15</vt:i4>
      </vt:variant>
    </vt:vector>
  </HeadingPairs>
  <TitlesOfParts>
    <vt:vector size="21" baseType="lpstr">
      <vt:lpstr>Arial</vt:lpstr>
      <vt:lpstr>Britannic Bold</vt:lpstr>
      <vt:lpstr>Calibri</vt:lpstr>
      <vt:lpstr>Trebuchet MS</vt:lpstr>
      <vt:lpstr>Wingdings 3</vt:lpstr>
      <vt:lpstr>Faceta</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Cidália Fontes</dc:creator>
  <cp:lastModifiedBy>Paula Couto</cp:lastModifiedBy>
  <cp:revision>8</cp:revision>
  <dcterms:created xsi:type="dcterms:W3CDTF">2024-02-17T21:54:21Z</dcterms:created>
  <dcterms:modified xsi:type="dcterms:W3CDTF">2024-05-22T19:23:48Z</dcterms:modified>
</cp:coreProperties>
</file>